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39" r:id="rId3"/>
    <p:sldMasterId id="2147483751" r:id="rId4"/>
    <p:sldMasterId id="2147483763" r:id="rId5"/>
  </p:sldMasterIdLst>
  <p:notesMasterIdLst>
    <p:notesMasterId r:id="rId35"/>
  </p:notesMasterIdLst>
  <p:handoutMasterIdLst>
    <p:handoutMasterId r:id="rId36"/>
  </p:handoutMasterIdLst>
  <p:sldIdLst>
    <p:sldId id="363" r:id="rId6"/>
    <p:sldId id="414" r:id="rId7"/>
    <p:sldId id="413" r:id="rId8"/>
    <p:sldId id="415" r:id="rId9"/>
    <p:sldId id="416" r:id="rId10"/>
    <p:sldId id="417" r:id="rId11"/>
    <p:sldId id="418" r:id="rId12"/>
    <p:sldId id="419" r:id="rId13"/>
    <p:sldId id="420" r:id="rId14"/>
    <p:sldId id="406" r:id="rId15"/>
    <p:sldId id="407" r:id="rId16"/>
    <p:sldId id="408" r:id="rId17"/>
    <p:sldId id="409" r:id="rId18"/>
    <p:sldId id="410" r:id="rId19"/>
    <p:sldId id="421" r:id="rId20"/>
    <p:sldId id="422" r:id="rId21"/>
    <p:sldId id="423" r:id="rId22"/>
    <p:sldId id="425" r:id="rId23"/>
    <p:sldId id="427" r:id="rId24"/>
    <p:sldId id="430" r:id="rId25"/>
    <p:sldId id="435" r:id="rId26"/>
    <p:sldId id="431" r:id="rId27"/>
    <p:sldId id="432" r:id="rId28"/>
    <p:sldId id="433" r:id="rId29"/>
    <p:sldId id="436" r:id="rId30"/>
    <p:sldId id="434" r:id="rId31"/>
    <p:sldId id="429" r:id="rId32"/>
    <p:sldId id="373" r:id="rId33"/>
    <p:sldId id="4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" initials="Н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22E"/>
    <a:srgbClr val="0088EE"/>
    <a:srgbClr val="5A1680"/>
    <a:srgbClr val="513682"/>
    <a:srgbClr val="80CCAF"/>
    <a:srgbClr val="35384B"/>
    <a:srgbClr val="6AC6A5"/>
    <a:srgbClr val="4160C4"/>
    <a:srgbClr val="1D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35CF7-9656-45A7-87E9-3D5CFC51964B}" v="44" dt="2020-09-09T21:13:2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иль" userId="ac73235b3d8132ef" providerId="LiveId" clId="{05435CF7-9656-45A7-87E9-3D5CFC51964B}"/>
    <pc:docChg chg="undo custSel modSld">
      <pc:chgData name="Никита Гиль" userId="ac73235b3d8132ef" providerId="LiveId" clId="{05435CF7-9656-45A7-87E9-3D5CFC51964B}" dt="2020-09-09T21:16:43.732" v="756" actId="14100"/>
      <pc:docMkLst>
        <pc:docMk/>
      </pc:docMkLst>
      <pc:sldChg chg="modSp mod">
        <pc:chgData name="Никита Гиль" userId="ac73235b3d8132ef" providerId="LiveId" clId="{05435CF7-9656-45A7-87E9-3D5CFC51964B}" dt="2020-09-09T21:00:58.416" v="455" actId="20577"/>
        <pc:sldMkLst>
          <pc:docMk/>
          <pc:sldMk cId="2799369717" sldId="281"/>
        </pc:sldMkLst>
        <pc:spChg chg="mod">
          <ac:chgData name="Никита Гиль" userId="ac73235b3d8132ef" providerId="LiveId" clId="{05435CF7-9656-45A7-87E9-3D5CFC51964B}" dt="2020-09-09T20:14:10.550" v="286" actId="20577"/>
          <ac:spMkLst>
            <pc:docMk/>
            <pc:sldMk cId="2799369717" sldId="281"/>
            <ac:spMk id="8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0:58.416" v="455" actId="20577"/>
          <ac:spMkLst>
            <pc:docMk/>
            <pc:sldMk cId="2799369717" sldId="281"/>
            <ac:spMk id="27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0:14:12.831" v="287"/>
          <ac:spMkLst>
            <pc:docMk/>
            <pc:sldMk cId="2799369717" sldId="281"/>
            <ac:spMk id="28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0:13:40.441" v="211"/>
          <ac:spMkLst>
            <pc:docMk/>
            <pc:sldMk cId="2799369717" sldId="281"/>
            <ac:spMk id="29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15.090" v="290"/>
          <ac:spMkLst>
            <pc:docMk/>
            <pc:sldMk cId="2799369717" sldId="281"/>
            <ac:spMk id="30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0:13:42.252" v="212"/>
          <ac:spMkLst>
            <pc:docMk/>
            <pc:sldMk cId="2799369717" sldId="281"/>
            <ac:spMk id="31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16.137" v="291"/>
          <ac:spMkLst>
            <pc:docMk/>
            <pc:sldMk cId="2799369717" sldId="281"/>
            <ac:spMk id="32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0:13:42.951" v="213"/>
          <ac:spMkLst>
            <pc:docMk/>
            <pc:sldMk cId="2799369717" sldId="281"/>
            <ac:spMk id="33" creationId="{2B95A73D-69E9-41BE-A65D-2BCDE81AB548}"/>
          </ac:spMkLst>
        </pc:spChg>
      </pc:sldChg>
      <pc:sldChg chg="modSp mod">
        <pc:chgData name="Никита Гиль" userId="ac73235b3d8132ef" providerId="LiveId" clId="{05435CF7-9656-45A7-87E9-3D5CFC51964B}" dt="2020-09-09T21:14:50.051" v="741" actId="27918"/>
        <pc:sldMkLst>
          <pc:docMk/>
          <pc:sldMk cId="1510393106" sldId="315"/>
        </pc:sldMkLst>
        <pc:spChg chg="mod">
          <ac:chgData name="Никита Гиль" userId="ac73235b3d8132ef" providerId="LiveId" clId="{05435CF7-9656-45A7-87E9-3D5CFC51964B}" dt="2020-09-09T21:07:11.603" v="592" actId="20577"/>
          <ac:spMkLst>
            <pc:docMk/>
            <pc:sldMk cId="1510393106" sldId="315"/>
            <ac:spMk id="15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7:33.006" v="597" actId="20577"/>
          <ac:spMkLst>
            <pc:docMk/>
            <pc:sldMk cId="1510393106" sldId="315"/>
            <ac:spMk id="16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12:53.197" v="709" actId="27918"/>
        <pc:sldMkLst>
          <pc:docMk/>
          <pc:sldMk cId="3052587709" sldId="316"/>
        </pc:sldMkLst>
        <pc:spChg chg="mod">
          <ac:chgData name="Никита Гиль" userId="ac73235b3d8132ef" providerId="LiveId" clId="{05435CF7-9656-45A7-87E9-3D5CFC51964B}" dt="2020-09-09T21:08:52.659" v="630" actId="1036"/>
          <ac:spMkLst>
            <pc:docMk/>
            <pc:sldMk cId="3052587709" sldId="316"/>
            <ac:spMk id="5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8:46.084" v="625" actId="1076"/>
          <ac:spMkLst>
            <pc:docMk/>
            <pc:sldMk cId="3052587709" sldId="316"/>
            <ac:spMk id="8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9:30.017" v="654" actId="20577"/>
        <pc:sldMkLst>
          <pc:docMk/>
          <pc:sldMk cId="3105801474" sldId="356"/>
        </pc:sldMkLst>
        <pc:spChg chg="mod">
          <ac:chgData name="Никита Гиль" userId="ac73235b3d8132ef" providerId="LiveId" clId="{05435CF7-9656-45A7-87E9-3D5CFC51964B}" dt="2020-09-09T21:09:26.076" v="651" actId="20577"/>
          <ac:spMkLst>
            <pc:docMk/>
            <pc:sldMk cId="3105801474" sldId="356"/>
            <ac:spMk id="8" creationId="{54BD0789-7C91-41D3-A08D-A07131DC3F4A}"/>
          </ac:spMkLst>
        </pc:spChg>
        <pc:spChg chg="mod">
          <ac:chgData name="Никита Гиль" userId="ac73235b3d8132ef" providerId="LiveId" clId="{05435CF7-9656-45A7-87E9-3D5CFC51964B}" dt="2020-09-09T21:09:30.017" v="654" actId="20577"/>
          <ac:spMkLst>
            <pc:docMk/>
            <pc:sldMk cId="3105801474" sldId="356"/>
            <ac:spMk id="9" creationId="{9334050E-2CCD-4EB0-ACD4-3F2C669398C1}"/>
          </ac:spMkLst>
        </pc:spChg>
        <pc:spChg chg="mod">
          <ac:chgData name="Никита Гиль" userId="ac73235b3d8132ef" providerId="LiveId" clId="{05435CF7-9656-45A7-87E9-3D5CFC51964B}" dt="2020-09-09T21:09:02.225" v="644" actId="20577"/>
          <ac:spMkLst>
            <pc:docMk/>
            <pc:sldMk cId="3105801474" sldId="356"/>
            <ac:spMk id="19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1:10:34.453" v="693" actId="20577"/>
        <pc:sldMkLst>
          <pc:docMk/>
          <pc:sldMk cId="1563477437" sldId="360"/>
        </pc:sldMkLst>
        <pc:spChg chg="mod">
          <ac:chgData name="Никита Гиль" userId="ac73235b3d8132ef" providerId="LiveId" clId="{05435CF7-9656-45A7-87E9-3D5CFC51964B}" dt="2020-09-09T21:10:21.650" v="689" actId="20577"/>
          <ac:spMkLst>
            <pc:docMk/>
            <pc:sldMk cId="1563477437" sldId="360"/>
            <ac:spMk id="15" creationId="{32D51CEE-C49E-4755-9862-8456C1014D47}"/>
          </ac:spMkLst>
        </pc:spChg>
        <pc:spChg chg="mod">
          <ac:chgData name="Никита Гиль" userId="ac73235b3d8132ef" providerId="LiveId" clId="{05435CF7-9656-45A7-87E9-3D5CFC51964B}" dt="2020-09-09T21:10:29.399" v="690"/>
          <ac:spMkLst>
            <pc:docMk/>
            <pc:sldMk cId="1563477437" sldId="360"/>
            <ac:spMk id="16" creationId="{767F3861-5166-41E0-88B0-87C9D9F563F0}"/>
          </ac:spMkLst>
        </pc:spChg>
        <pc:spChg chg="mod">
          <ac:chgData name="Никита Гиль" userId="ac73235b3d8132ef" providerId="LiveId" clId="{05435CF7-9656-45A7-87E9-3D5CFC51964B}" dt="2020-09-09T21:10:31.496" v="691"/>
          <ac:spMkLst>
            <pc:docMk/>
            <pc:sldMk cId="1563477437" sldId="360"/>
            <ac:spMk id="17" creationId="{9D79C53A-849C-4CA3-B27A-51B80F361335}"/>
          </ac:spMkLst>
        </pc:spChg>
        <pc:spChg chg="mod">
          <ac:chgData name="Никита Гиль" userId="ac73235b3d8132ef" providerId="LiveId" clId="{05435CF7-9656-45A7-87E9-3D5CFC51964B}" dt="2020-09-09T21:10:34.453" v="693" actId="20577"/>
          <ac:spMkLst>
            <pc:docMk/>
            <pc:sldMk cId="1563477437" sldId="360"/>
            <ac:spMk id="18" creationId="{93385A79-64F8-45EC-9EE8-29E928DF1E60}"/>
          </ac:spMkLst>
        </pc:spChg>
        <pc:spChg chg="mod">
          <ac:chgData name="Никита Гиль" userId="ac73235b3d8132ef" providerId="LiveId" clId="{05435CF7-9656-45A7-87E9-3D5CFC51964B}" dt="2020-09-09T21:10:07.694" v="674"/>
          <ac:spMkLst>
            <pc:docMk/>
            <pc:sldMk cId="1563477437" sldId="360"/>
            <ac:spMk id="23" creationId="{D01DDE01-2D30-4630-B110-ED66142714EF}"/>
          </ac:spMkLst>
        </pc:spChg>
        <pc:spChg chg="mod">
          <ac:chgData name="Никита Гиль" userId="ac73235b3d8132ef" providerId="LiveId" clId="{05435CF7-9656-45A7-87E9-3D5CFC51964B}" dt="2020-09-09T21:10:03.766" v="673" actId="20577"/>
          <ac:spMkLst>
            <pc:docMk/>
            <pc:sldMk cId="1563477437" sldId="360"/>
            <ac:spMk id="24" creationId="{54812E40-C834-44A2-9CA3-CDDC37F5D6CD}"/>
          </ac:spMkLst>
        </pc:spChg>
        <pc:spChg chg="mod">
          <ac:chgData name="Никита Гиль" userId="ac73235b3d8132ef" providerId="LiveId" clId="{05435CF7-9656-45A7-87E9-3D5CFC51964B}" dt="2020-09-09T21:10:08.551" v="675"/>
          <ac:spMkLst>
            <pc:docMk/>
            <pc:sldMk cId="1563477437" sldId="360"/>
            <ac:spMk id="25" creationId="{3C09BBF9-2BDB-41C2-A459-65F1850832F7}"/>
          </ac:spMkLst>
        </pc:spChg>
        <pc:spChg chg="mod">
          <ac:chgData name="Никита Гиль" userId="ac73235b3d8132ef" providerId="LiveId" clId="{05435CF7-9656-45A7-87E9-3D5CFC51964B}" dt="2020-09-09T21:10:09.607" v="676"/>
          <ac:spMkLst>
            <pc:docMk/>
            <pc:sldMk cId="1563477437" sldId="360"/>
            <ac:spMk id="26" creationId="{8D379D3F-6820-4FD7-B451-A437CBF8908A}"/>
          </ac:spMkLst>
        </pc:spChg>
        <pc:spChg chg="mod">
          <ac:chgData name="Никита Гиль" userId="ac73235b3d8132ef" providerId="LiveId" clId="{05435CF7-9656-45A7-87E9-3D5CFC51964B}" dt="2020-09-09T21:09:42.536" v="670" actId="20577"/>
          <ac:spMkLst>
            <pc:docMk/>
            <pc:sldMk cId="1563477437" sldId="360"/>
            <ac:spMk id="29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5:57.344" v="332"/>
        <pc:sldMkLst>
          <pc:docMk/>
          <pc:sldMk cId="1483030277" sldId="364"/>
        </pc:sldMkLst>
        <pc:spChg chg="mod">
          <ac:chgData name="Никита Гиль" userId="ac73235b3d8132ef" providerId="LiveId" clId="{05435CF7-9656-45A7-87E9-3D5CFC51964B}" dt="2020-09-09T20:15:57.344" v="332"/>
          <ac:spMkLst>
            <pc:docMk/>
            <pc:sldMk cId="1483030277" sldId="364"/>
            <ac:spMk id="4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6:05.705" v="334" actId="207"/>
        <pc:sldMkLst>
          <pc:docMk/>
          <pc:sldMk cId="2050957528" sldId="365"/>
        </pc:sldMkLst>
        <pc:spChg chg="mod">
          <ac:chgData name="Никита Гиль" userId="ac73235b3d8132ef" providerId="LiveId" clId="{05435CF7-9656-45A7-87E9-3D5CFC51964B}" dt="2020-09-09T20:16:05.705" v="334" actId="207"/>
          <ac:spMkLst>
            <pc:docMk/>
            <pc:sldMk cId="2050957528" sldId="365"/>
            <ac:spMk id="5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6:09.486" v="336" actId="207"/>
        <pc:sldMkLst>
          <pc:docMk/>
          <pc:sldMk cId="23437277" sldId="366"/>
        </pc:sldMkLst>
        <pc:spChg chg="mod">
          <ac:chgData name="Никита Гиль" userId="ac73235b3d8132ef" providerId="LiveId" clId="{05435CF7-9656-45A7-87E9-3D5CFC51964B}" dt="2020-09-09T20:16:09.486" v="336" actId="207"/>
          <ac:spMkLst>
            <pc:docMk/>
            <pc:sldMk cId="23437277" sldId="366"/>
            <ac:spMk id="5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6:13.636" v="338" actId="207"/>
        <pc:sldMkLst>
          <pc:docMk/>
          <pc:sldMk cId="1092035287" sldId="367"/>
        </pc:sldMkLst>
        <pc:spChg chg="mod">
          <ac:chgData name="Никита Гиль" userId="ac73235b3d8132ef" providerId="LiveId" clId="{05435CF7-9656-45A7-87E9-3D5CFC51964B}" dt="2020-09-09T20:16:13.636" v="338" actId="207"/>
          <ac:spMkLst>
            <pc:docMk/>
            <pc:sldMk cId="1092035287" sldId="367"/>
            <ac:spMk id="6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6:17.859" v="340" actId="207"/>
        <pc:sldMkLst>
          <pc:docMk/>
          <pc:sldMk cId="1436176879" sldId="368"/>
        </pc:sldMkLst>
        <pc:spChg chg="mod">
          <ac:chgData name="Никита Гиль" userId="ac73235b3d8132ef" providerId="LiveId" clId="{05435CF7-9656-45A7-87E9-3D5CFC51964B}" dt="2020-09-09T20:16:17.859" v="340" actId="207"/>
          <ac:spMkLst>
            <pc:docMk/>
            <pc:sldMk cId="1436176879" sldId="368"/>
            <ac:spMk id="5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7:23.830" v="377" actId="113"/>
        <pc:sldMkLst>
          <pc:docMk/>
          <pc:sldMk cId="1687422718" sldId="369"/>
        </pc:sldMkLst>
        <pc:spChg chg="mod">
          <ac:chgData name="Никита Гиль" userId="ac73235b3d8132ef" providerId="LiveId" clId="{05435CF7-9656-45A7-87E9-3D5CFC51964B}" dt="2020-09-09T20:17:23.830" v="377" actId="113"/>
          <ac:spMkLst>
            <pc:docMk/>
            <pc:sldMk cId="1687422718" sldId="369"/>
            <ac:spMk id="11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0:12:01.871" v="136" actId="20577"/>
          <ac:spMkLst>
            <pc:docMk/>
            <pc:sldMk cId="1687422718" sldId="369"/>
            <ac:spMk id="12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42.318" v="169" actId="20577"/>
          <ac:spMkLst>
            <pc:docMk/>
            <pc:sldMk cId="1687422718" sldId="369"/>
            <ac:spMk id="13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1:36.506" v="88" actId="20577"/>
          <ac:spMkLst>
            <pc:docMk/>
            <pc:sldMk cId="1687422718" sldId="369"/>
            <ac:spMk id="14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04.592" v="137"/>
          <ac:spMkLst>
            <pc:docMk/>
            <pc:sldMk cId="1687422718" sldId="369"/>
            <ac:spMk id="15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44.046" v="170"/>
          <ac:spMkLst>
            <pc:docMk/>
            <pc:sldMk cId="1687422718" sldId="369"/>
            <ac:spMk id="16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1:38.783" v="90"/>
          <ac:spMkLst>
            <pc:docMk/>
            <pc:sldMk cId="1687422718" sldId="369"/>
            <ac:spMk id="17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05.496" v="138"/>
          <ac:spMkLst>
            <pc:docMk/>
            <pc:sldMk cId="1687422718" sldId="369"/>
            <ac:spMk id="18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44.921" v="171"/>
          <ac:spMkLst>
            <pc:docMk/>
            <pc:sldMk cId="1687422718" sldId="369"/>
            <ac:spMk id="19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1:39.888" v="91"/>
          <ac:spMkLst>
            <pc:docMk/>
            <pc:sldMk cId="1687422718" sldId="369"/>
            <ac:spMk id="20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06.574" v="139"/>
          <ac:spMkLst>
            <pc:docMk/>
            <pc:sldMk cId="1687422718" sldId="369"/>
            <ac:spMk id="21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46.346" v="172"/>
          <ac:spMkLst>
            <pc:docMk/>
            <pc:sldMk cId="1687422718" sldId="369"/>
            <ac:spMk id="22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1:44.005" v="92"/>
          <ac:spMkLst>
            <pc:docMk/>
            <pc:sldMk cId="1687422718" sldId="369"/>
            <ac:spMk id="23" creationId="{05A65F3C-3BCE-492B-A590-1F03C9A577AF}"/>
          </ac:spMkLst>
        </pc:spChg>
      </pc:sldChg>
      <pc:sldChg chg="addSp delSp modSp mod">
        <pc:chgData name="Никита Гиль" userId="ac73235b3d8132ef" providerId="LiveId" clId="{05435CF7-9656-45A7-87E9-3D5CFC51964B}" dt="2020-09-09T20:16:56.402" v="351" actId="1076"/>
        <pc:sldMkLst>
          <pc:docMk/>
          <pc:sldMk cId="1087005881" sldId="370"/>
        </pc:sldMkLst>
        <pc:spChg chg="del mod">
          <ac:chgData name="Никита Гиль" userId="ac73235b3d8132ef" providerId="LiveId" clId="{05435CF7-9656-45A7-87E9-3D5CFC51964B}" dt="2020-09-09T20:16:28.388" v="341" actId="478"/>
          <ac:spMkLst>
            <pc:docMk/>
            <pc:sldMk cId="1087005881" sldId="370"/>
            <ac:spMk id="7" creationId="{DC9F0289-32D5-4D1E-9D06-1F596839B1B6}"/>
          </ac:spMkLst>
        </pc:spChg>
        <pc:spChg chg="del mod">
          <ac:chgData name="Никита Гиль" userId="ac73235b3d8132ef" providerId="LiveId" clId="{05435CF7-9656-45A7-87E9-3D5CFC51964B}" dt="2020-09-09T20:16:30.314" v="342" actId="478"/>
          <ac:spMkLst>
            <pc:docMk/>
            <pc:sldMk cId="1087005881" sldId="370"/>
            <ac:spMk id="8" creationId="{DC9F0289-32D5-4D1E-9D06-1F596839B1B6}"/>
          </ac:spMkLst>
        </pc:spChg>
        <pc:spChg chg="add del">
          <ac:chgData name="Никита Гиль" userId="ac73235b3d8132ef" providerId="LiveId" clId="{05435CF7-9656-45A7-87E9-3D5CFC51964B}" dt="2020-09-09T20:16:32.512" v="344" actId="22"/>
          <ac:spMkLst>
            <pc:docMk/>
            <pc:sldMk cId="1087005881" sldId="370"/>
            <ac:spMk id="10" creationId="{98C7F6D5-9116-4171-8D86-F53A5EA678D4}"/>
          </ac:spMkLst>
        </pc:spChg>
        <pc:spChg chg="add mod">
          <ac:chgData name="Никита Гиль" userId="ac73235b3d8132ef" providerId="LiveId" clId="{05435CF7-9656-45A7-87E9-3D5CFC51964B}" dt="2020-09-09T20:16:56.402" v="351" actId="1076"/>
          <ac:spMkLst>
            <pc:docMk/>
            <pc:sldMk cId="1087005881" sldId="370"/>
            <ac:spMk id="11" creationId="{362647FB-54BE-4544-BB75-083514AC0D97}"/>
          </ac:spMkLst>
        </pc:spChg>
      </pc:sldChg>
      <pc:sldChg chg="modSp mod">
        <pc:chgData name="Никита Гиль" userId="ac73235b3d8132ef" providerId="LiveId" clId="{05435CF7-9656-45A7-87E9-3D5CFC51964B}" dt="2020-09-09T21:02:49.439" v="487" actId="20577"/>
        <pc:sldMkLst>
          <pc:docMk/>
          <pc:sldMk cId="154300650" sldId="371"/>
        </pc:sldMkLst>
        <pc:spChg chg="mod">
          <ac:chgData name="Никита Гиль" userId="ac73235b3d8132ef" providerId="LiveId" clId="{05435CF7-9656-45A7-87E9-3D5CFC51964B}" dt="2020-09-09T21:02:49.439" v="487" actId="20577"/>
          <ac:spMkLst>
            <pc:docMk/>
            <pc:sldMk cId="154300650" sldId="371"/>
            <ac:spMk id="11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0:17:58.184" v="397" actId="20577"/>
        <pc:sldMkLst>
          <pc:docMk/>
          <pc:sldMk cId="1511198095" sldId="372"/>
        </pc:sldMkLst>
        <pc:spChg chg="mod">
          <ac:chgData name="Никита Гиль" userId="ac73235b3d8132ef" providerId="LiveId" clId="{05435CF7-9656-45A7-87E9-3D5CFC51964B}" dt="2020-09-09T20:17:58.184" v="397" actId="20577"/>
          <ac:spMkLst>
            <pc:docMk/>
            <pc:sldMk cId="1511198095" sldId="372"/>
            <ac:spMk id="5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0:12:17.592" v="143" actId="207"/>
          <ac:spMkLst>
            <pc:docMk/>
            <pc:sldMk cId="1511198095" sldId="372"/>
            <ac:spMk id="11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30.178" v="158" actId="20577"/>
          <ac:spMkLst>
            <pc:docMk/>
            <pc:sldMk cId="1511198095" sldId="372"/>
            <ac:spMk id="13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22.836" v="145" actId="207"/>
          <ac:spMkLst>
            <pc:docMk/>
            <pc:sldMk cId="1511198095" sldId="372"/>
            <ac:spMk id="14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32.587" v="159"/>
          <ac:spMkLst>
            <pc:docMk/>
            <pc:sldMk cId="1511198095" sldId="372"/>
            <ac:spMk id="16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25.172" v="146" actId="207"/>
          <ac:spMkLst>
            <pc:docMk/>
            <pc:sldMk cId="1511198095" sldId="372"/>
            <ac:spMk id="17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2:34.281" v="160"/>
          <ac:spMkLst>
            <pc:docMk/>
            <pc:sldMk cId="1511198095" sldId="372"/>
            <ac:spMk id="19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1:06.791" v="456" actId="1076"/>
        <pc:sldMkLst>
          <pc:docMk/>
          <pc:sldMk cId="2121926837" sldId="373"/>
        </pc:sldMkLst>
        <pc:spChg chg="mod">
          <ac:chgData name="Никита Гиль" userId="ac73235b3d8132ef" providerId="LiveId" clId="{05435CF7-9656-45A7-87E9-3D5CFC51964B}" dt="2020-09-09T21:01:06.791" v="456" actId="1076"/>
          <ac:spMkLst>
            <pc:docMk/>
            <pc:sldMk cId="2121926837" sldId="373"/>
            <ac:spMk id="7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4:07.733" v="508"/>
        <pc:sldMkLst>
          <pc:docMk/>
          <pc:sldMk cId="1832270291" sldId="374"/>
        </pc:sldMkLst>
        <pc:spChg chg="mod">
          <ac:chgData name="Никита Гиль" userId="ac73235b3d8132ef" providerId="LiveId" clId="{05435CF7-9656-45A7-87E9-3D5CFC51964B}" dt="2020-09-09T21:01:27.275" v="470" actId="20577"/>
          <ac:spMkLst>
            <pc:docMk/>
            <pc:sldMk cId="1832270291" sldId="374"/>
            <ac:spMk id="4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1:39.054" v="474" actId="120"/>
          <ac:spMkLst>
            <pc:docMk/>
            <pc:sldMk cId="1832270291" sldId="374"/>
            <ac:spMk id="9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04.263" v="506" actId="20577"/>
          <ac:spMkLst>
            <pc:docMk/>
            <pc:sldMk cId="1832270291" sldId="374"/>
            <ac:spMk id="10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1:01:37.512" v="473" actId="120"/>
          <ac:spMkLst>
            <pc:docMk/>
            <pc:sldMk cId="1832270291" sldId="374"/>
            <ac:spMk id="17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06.608" v="507"/>
          <ac:spMkLst>
            <pc:docMk/>
            <pc:sldMk cId="1832270291" sldId="374"/>
            <ac:spMk id="18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1:01:51.808" v="478" actId="120"/>
          <ac:spMkLst>
            <pc:docMk/>
            <pc:sldMk cId="1832270291" sldId="374"/>
            <ac:spMk id="19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07.733" v="508"/>
          <ac:spMkLst>
            <pc:docMk/>
            <pc:sldMk cId="1832270291" sldId="374"/>
            <ac:spMk id="20" creationId="{2B95A73D-69E9-41BE-A65D-2BCDE81AB548}"/>
          </ac:spMkLst>
        </pc:spChg>
      </pc:sldChg>
      <pc:sldChg chg="modSp mod">
        <pc:chgData name="Никита Гиль" userId="ac73235b3d8132ef" providerId="LiveId" clId="{05435CF7-9656-45A7-87E9-3D5CFC51964B}" dt="2020-09-09T21:04:20.125" v="515"/>
        <pc:sldMkLst>
          <pc:docMk/>
          <pc:sldMk cId="1100008208" sldId="375"/>
        </pc:sldMkLst>
        <pc:spChg chg="mod">
          <ac:chgData name="Никита Гиль" userId="ac73235b3d8132ef" providerId="LiveId" clId="{05435CF7-9656-45A7-87E9-3D5CFC51964B}" dt="2020-09-09T20:14:20.496" v="292"/>
          <ac:spMkLst>
            <pc:docMk/>
            <pc:sldMk cId="1100008208" sldId="375"/>
            <ac:spMk id="9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20.125" v="515"/>
          <ac:spMkLst>
            <pc:docMk/>
            <pc:sldMk cId="1100008208" sldId="375"/>
            <ac:spMk id="10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1.379" v="293"/>
          <ac:spMkLst>
            <pc:docMk/>
            <pc:sldMk cId="1100008208" sldId="375"/>
            <ac:spMk id="14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15.457" v="512" actId="122"/>
          <ac:spMkLst>
            <pc:docMk/>
            <pc:sldMk cId="1100008208" sldId="375"/>
            <ac:spMk id="15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2.085" v="294"/>
          <ac:spMkLst>
            <pc:docMk/>
            <pc:sldMk cId="1100008208" sldId="375"/>
            <ac:spMk id="16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17.636" v="513"/>
          <ac:spMkLst>
            <pc:docMk/>
            <pc:sldMk cId="1100008208" sldId="375"/>
            <ac:spMk id="17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2.812" v="295"/>
          <ac:spMkLst>
            <pc:docMk/>
            <pc:sldMk cId="1100008208" sldId="375"/>
            <ac:spMk id="18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18.598" v="514"/>
          <ac:spMkLst>
            <pc:docMk/>
            <pc:sldMk cId="1100008208" sldId="375"/>
            <ac:spMk id="19" creationId="{2B95A73D-69E9-41BE-A65D-2BCDE81AB548}"/>
          </ac:spMkLst>
        </pc:spChg>
      </pc:sldChg>
      <pc:sldChg chg="modSp mod">
        <pc:chgData name="Никита Гиль" userId="ac73235b3d8132ef" providerId="LiveId" clId="{05435CF7-9656-45A7-87E9-3D5CFC51964B}" dt="2020-09-09T21:05:18.866" v="525" actId="1076"/>
        <pc:sldMkLst>
          <pc:docMk/>
          <pc:sldMk cId="1918494867" sldId="376"/>
        </pc:sldMkLst>
        <pc:spChg chg="mod">
          <ac:chgData name="Никита Гиль" userId="ac73235b3d8132ef" providerId="LiveId" clId="{05435CF7-9656-45A7-87E9-3D5CFC51964B}" dt="2020-09-09T21:05:18.866" v="525" actId="1076"/>
          <ac:spMkLst>
            <pc:docMk/>
            <pc:sldMk cId="1918494867" sldId="376"/>
            <ac:spMk id="4" creationId="{05A65F3C-3BCE-492B-A590-1F03C9A577AF}"/>
          </ac:spMkLst>
        </pc:spChg>
        <pc:spChg chg="mod">
          <ac:chgData name="Никита Гиль" userId="ac73235b3d8132ef" providerId="LiveId" clId="{05435CF7-9656-45A7-87E9-3D5CFC51964B}" dt="2020-09-09T20:14:26.282" v="296"/>
          <ac:spMkLst>
            <pc:docMk/>
            <pc:sldMk cId="1918494867" sldId="376"/>
            <ac:spMk id="10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29.188" v="516"/>
          <ac:spMkLst>
            <pc:docMk/>
            <pc:sldMk cId="1918494867" sldId="376"/>
            <ac:spMk id="11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7.690" v="297"/>
          <ac:spMkLst>
            <pc:docMk/>
            <pc:sldMk cId="1918494867" sldId="376"/>
            <ac:spMk id="15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30.130" v="517"/>
          <ac:spMkLst>
            <pc:docMk/>
            <pc:sldMk cId="1918494867" sldId="376"/>
            <ac:spMk id="16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9.029" v="298"/>
          <ac:spMkLst>
            <pc:docMk/>
            <pc:sldMk cId="1918494867" sldId="376"/>
            <ac:spMk id="17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32.270" v="519"/>
          <ac:spMkLst>
            <pc:docMk/>
            <pc:sldMk cId="1918494867" sldId="376"/>
            <ac:spMk id="18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29.849" v="299"/>
          <ac:spMkLst>
            <pc:docMk/>
            <pc:sldMk cId="1918494867" sldId="376"/>
            <ac:spMk id="19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4:31.470" v="518"/>
          <ac:spMkLst>
            <pc:docMk/>
            <pc:sldMk cId="1918494867" sldId="376"/>
            <ac:spMk id="20" creationId="{2B95A73D-69E9-41BE-A65D-2BCDE81AB548}"/>
          </ac:spMkLst>
        </pc:spChg>
      </pc:sldChg>
      <pc:sldChg chg="modSp mod">
        <pc:chgData name="Никита Гиль" userId="ac73235b3d8132ef" providerId="LiveId" clId="{05435CF7-9656-45A7-87E9-3D5CFC51964B}" dt="2020-09-09T21:05:34.205" v="528"/>
        <pc:sldMkLst>
          <pc:docMk/>
          <pc:sldMk cId="1065879968" sldId="377"/>
        </pc:sldMkLst>
        <pc:spChg chg="mod">
          <ac:chgData name="Никита Гиль" userId="ac73235b3d8132ef" providerId="LiveId" clId="{05435CF7-9656-45A7-87E9-3D5CFC51964B}" dt="2020-09-09T20:14:35.526" v="300"/>
          <ac:spMkLst>
            <pc:docMk/>
            <pc:sldMk cId="1065879968" sldId="377"/>
            <ac:spMk id="6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5:31.539" v="526"/>
          <ac:spMkLst>
            <pc:docMk/>
            <pc:sldMk cId="1065879968" sldId="377"/>
            <ac:spMk id="7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8:29.521" v="412" actId="20577"/>
          <ac:spMkLst>
            <pc:docMk/>
            <pc:sldMk cId="1065879968" sldId="377"/>
            <ac:spMk id="10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0:14:36.195" v="301"/>
          <ac:spMkLst>
            <pc:docMk/>
            <pc:sldMk cId="1065879968" sldId="377"/>
            <ac:spMk id="11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5:32.549" v="527"/>
          <ac:spMkLst>
            <pc:docMk/>
            <pc:sldMk cId="1065879968" sldId="377"/>
            <ac:spMk id="12" creationId="{2B95A73D-69E9-41BE-A65D-2BCDE81AB548}"/>
          </ac:spMkLst>
        </pc:spChg>
        <pc:spChg chg="mod">
          <ac:chgData name="Никита Гиль" userId="ac73235b3d8132ef" providerId="LiveId" clId="{05435CF7-9656-45A7-87E9-3D5CFC51964B}" dt="2020-09-09T20:14:36.880" v="302"/>
          <ac:spMkLst>
            <pc:docMk/>
            <pc:sldMk cId="1065879968" sldId="377"/>
            <ac:spMk id="13" creationId="{622E7D99-4417-410E-BE77-EC7F697BE69D}"/>
          </ac:spMkLst>
        </pc:spChg>
        <pc:spChg chg="mod">
          <ac:chgData name="Никита Гиль" userId="ac73235b3d8132ef" providerId="LiveId" clId="{05435CF7-9656-45A7-87E9-3D5CFC51964B}" dt="2020-09-09T21:05:34.205" v="528"/>
          <ac:spMkLst>
            <pc:docMk/>
            <pc:sldMk cId="1065879968" sldId="377"/>
            <ac:spMk id="14" creationId="{2B95A73D-69E9-41BE-A65D-2BCDE81AB548}"/>
          </ac:spMkLst>
        </pc:spChg>
      </pc:sldChg>
      <pc:sldChg chg="modSp mod">
        <pc:chgData name="Никита Гиль" userId="ac73235b3d8132ef" providerId="LiveId" clId="{05435CF7-9656-45A7-87E9-3D5CFC51964B}" dt="2020-09-09T20:18:58.316" v="430" actId="1076"/>
        <pc:sldMkLst>
          <pc:docMk/>
          <pc:sldMk cId="1366915628" sldId="378"/>
        </pc:sldMkLst>
        <pc:spChg chg="mod">
          <ac:chgData name="Никита Гиль" userId="ac73235b3d8132ef" providerId="LiveId" clId="{05435CF7-9656-45A7-87E9-3D5CFC51964B}" dt="2020-09-09T20:18:58.316" v="430" actId="1076"/>
          <ac:spMkLst>
            <pc:docMk/>
            <pc:sldMk cId="1366915628" sldId="378"/>
            <ac:spMk id="8" creationId="{DC9F0289-32D5-4D1E-9D06-1F596839B1B6}"/>
          </ac:spMkLst>
        </pc:spChg>
      </pc:sldChg>
      <pc:sldChg chg="modSp mod">
        <pc:chgData name="Никита Гиль" userId="ac73235b3d8132ef" providerId="LiveId" clId="{05435CF7-9656-45A7-87E9-3D5CFC51964B}" dt="2020-09-09T21:16:43.732" v="756" actId="14100"/>
        <pc:sldMkLst>
          <pc:docMk/>
          <pc:sldMk cId="777767497" sldId="379"/>
        </pc:sldMkLst>
        <pc:spChg chg="mod">
          <ac:chgData name="Никита Гиль" userId="ac73235b3d8132ef" providerId="LiveId" clId="{05435CF7-9656-45A7-87E9-3D5CFC51964B}" dt="2020-09-09T21:16:43.732" v="756" actId="14100"/>
          <ac:spMkLst>
            <pc:docMk/>
            <pc:sldMk cId="777767497" sldId="379"/>
            <ac:spMk id="9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5:46.274" v="530" actId="1076"/>
          <ac:spMkLst>
            <pc:docMk/>
            <pc:sldMk cId="777767497" sldId="379"/>
            <ac:spMk id="10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6:06.274" v="545" actId="1076"/>
        <pc:sldMkLst>
          <pc:docMk/>
          <pc:sldMk cId="1361225607" sldId="380"/>
        </pc:sldMkLst>
        <pc:spChg chg="mod">
          <ac:chgData name="Никита Гиль" userId="ac73235b3d8132ef" providerId="LiveId" clId="{05435CF7-9656-45A7-87E9-3D5CFC51964B}" dt="2020-09-09T21:06:00.316" v="544" actId="20577"/>
          <ac:spMkLst>
            <pc:docMk/>
            <pc:sldMk cId="1361225607" sldId="380"/>
            <ac:spMk id="16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6:06.274" v="545" actId="1076"/>
          <ac:spMkLst>
            <pc:docMk/>
            <pc:sldMk cId="1361225607" sldId="380"/>
            <ac:spMk id="17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6:21.634" v="561" actId="1076"/>
        <pc:sldMkLst>
          <pc:docMk/>
          <pc:sldMk cId="2068737195" sldId="381"/>
        </pc:sldMkLst>
        <pc:spChg chg="mod">
          <ac:chgData name="Никита Гиль" userId="ac73235b3d8132ef" providerId="LiveId" clId="{05435CF7-9656-45A7-87E9-3D5CFC51964B}" dt="2020-09-09T21:06:16.020" v="559" actId="20577"/>
          <ac:spMkLst>
            <pc:docMk/>
            <pc:sldMk cId="2068737195" sldId="381"/>
            <ac:spMk id="12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6:21.634" v="561" actId="1076"/>
          <ac:spMkLst>
            <pc:docMk/>
            <pc:sldMk cId="2068737195" sldId="381"/>
            <ac:spMk id="13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06:43.684" v="577" actId="14100"/>
        <pc:sldMkLst>
          <pc:docMk/>
          <pc:sldMk cId="940653485" sldId="382"/>
        </pc:sldMkLst>
        <pc:spChg chg="mod">
          <ac:chgData name="Никита Гиль" userId="ac73235b3d8132ef" providerId="LiveId" clId="{05435CF7-9656-45A7-87E9-3D5CFC51964B}" dt="2020-09-09T21:06:43.684" v="577" actId="14100"/>
          <ac:spMkLst>
            <pc:docMk/>
            <pc:sldMk cId="940653485" sldId="382"/>
            <ac:spMk id="10" creationId="{DC9F0289-32D5-4D1E-9D06-1F596839B1B6}"/>
          </ac:spMkLst>
        </pc:spChg>
        <pc:spChg chg="mod">
          <ac:chgData name="Никита Гиль" userId="ac73235b3d8132ef" providerId="LiveId" clId="{05435CF7-9656-45A7-87E9-3D5CFC51964B}" dt="2020-09-09T21:06:33.803" v="562" actId="1076"/>
          <ac:spMkLst>
            <pc:docMk/>
            <pc:sldMk cId="940653485" sldId="382"/>
            <ac:spMk id="11" creationId="{05A65F3C-3BCE-492B-A590-1F03C9A577AF}"/>
          </ac:spMkLst>
        </pc:spChg>
      </pc:sldChg>
      <pc:sldChg chg="modSp mod">
        <pc:chgData name="Никита Гиль" userId="ac73235b3d8132ef" providerId="LiveId" clId="{05435CF7-9656-45A7-87E9-3D5CFC51964B}" dt="2020-09-09T21:10:51.410" v="695" actId="1076"/>
        <pc:sldMkLst>
          <pc:docMk/>
          <pc:sldMk cId="567246499" sldId="391"/>
        </pc:sldMkLst>
        <pc:spChg chg="mod">
          <ac:chgData name="Никита Гиль" userId="ac73235b3d8132ef" providerId="LiveId" clId="{05435CF7-9656-45A7-87E9-3D5CFC51964B}" dt="2020-09-09T21:10:51.410" v="695" actId="1076"/>
          <ac:spMkLst>
            <pc:docMk/>
            <pc:sldMk cId="567246499" sldId="391"/>
            <ac:spMk id="4" creationId="{00000000-0000-0000-0000-000000000000}"/>
          </ac:spMkLst>
        </pc:spChg>
      </pc:sldChg>
    </pc:docChg>
  </pc:docChgLst>
  <pc:docChgLst>
    <pc:chgData name="Никита Гиль" userId="ac73235b3d8132ef" providerId="LiveId" clId="{00435642-F895-4CF3-B376-00B78840B89C}"/>
    <pc:docChg chg="custSel mod addSld delSld modSld">
      <pc:chgData name="Никита Гиль" userId="ac73235b3d8132ef" providerId="LiveId" clId="{00435642-F895-4CF3-B376-00B78840B89C}" dt="2020-09-09T21:19:01.797" v="9" actId="47"/>
      <pc:docMkLst>
        <pc:docMk/>
      </pc:docMkLst>
      <pc:sldChg chg="addSp delSp modSp new del mod setBg modClrScheme chgLayout">
        <pc:chgData name="Никита Гиль" userId="ac73235b3d8132ef" providerId="LiveId" clId="{00435642-F895-4CF3-B376-00B78840B89C}" dt="2020-09-09T21:19:01.797" v="9" actId="47"/>
        <pc:sldMkLst>
          <pc:docMk/>
          <pc:sldMk cId="1104306122" sldId="383"/>
        </pc:sldMkLst>
        <pc:spChg chg="del mod ord">
          <ac:chgData name="Никита Гиль" userId="ac73235b3d8132ef" providerId="LiveId" clId="{00435642-F895-4CF3-B376-00B78840B89C}" dt="2020-09-09T21:18:45.303" v="6" actId="700"/>
          <ac:spMkLst>
            <pc:docMk/>
            <pc:sldMk cId="1104306122" sldId="383"/>
            <ac:spMk id="2" creationId="{4AB124A4-8235-45DD-9DC8-902ACA35802C}"/>
          </ac:spMkLst>
        </pc:spChg>
        <pc:spChg chg="add del mod ord">
          <ac:chgData name="Никита Гиль" userId="ac73235b3d8132ef" providerId="LiveId" clId="{00435642-F895-4CF3-B376-00B78840B89C}" dt="2020-09-09T21:18:49.516" v="7" actId="26606"/>
          <ac:spMkLst>
            <pc:docMk/>
            <pc:sldMk cId="1104306122" sldId="383"/>
            <ac:spMk id="3" creationId="{D60A20C9-D4E3-4925-A8A1-47EFACAC2713}"/>
          </ac:spMkLst>
        </pc:spChg>
        <pc:spChg chg="add mod ord">
          <ac:chgData name="Никита Гиль" userId="ac73235b3d8132ef" providerId="LiveId" clId="{00435642-F895-4CF3-B376-00B78840B89C}" dt="2020-09-09T21:18:45.303" v="6" actId="700"/>
          <ac:spMkLst>
            <pc:docMk/>
            <pc:sldMk cId="1104306122" sldId="383"/>
            <ac:spMk id="4" creationId="{01DB7423-8ABA-4F0B-919A-6E9FED4CA070}"/>
          </ac:spMkLst>
        </pc:spChg>
        <pc:spChg chg="add">
          <ac:chgData name="Никита Гиль" userId="ac73235b3d8132ef" providerId="LiveId" clId="{00435642-F895-4CF3-B376-00B78840B89C}" dt="2020-09-09T21:18:49.516" v="7" actId="26606"/>
          <ac:spMkLst>
            <pc:docMk/>
            <pc:sldMk cId="1104306122" sldId="383"/>
            <ac:spMk id="10" creationId="{B670DBD5-770C-4383-9F54-5B86E86BD5BB}"/>
          </ac:spMkLst>
        </pc:spChg>
        <pc:picChg chg="add del">
          <ac:chgData name="Никита Гиль" userId="ac73235b3d8132ef" providerId="LiveId" clId="{00435642-F895-4CF3-B376-00B78840B89C}" dt="2020-09-09T21:18:59.057" v="8" actId="478"/>
          <ac:picMkLst>
            <pc:docMk/>
            <pc:sldMk cId="1104306122" sldId="383"/>
            <ac:picMk id="6" creationId="{CCCE72ED-6A26-4281-BD36-1E4EE5091284}"/>
          </ac:picMkLst>
        </pc:picChg>
      </pc:sldChg>
      <pc:sldChg chg="del">
        <pc:chgData name="Никита Гиль" userId="ac73235b3d8132ef" providerId="LiveId" clId="{00435642-F895-4CF3-B376-00B78840B89C}" dt="2020-09-09T21:18:12.070" v="0" actId="47"/>
        <pc:sldMkLst>
          <pc:docMk/>
          <pc:sldMk cId="2138133350" sldId="387"/>
        </pc:sldMkLst>
      </pc:sldChg>
      <pc:sldChg chg="del">
        <pc:chgData name="Никита Гиль" userId="ac73235b3d8132ef" providerId="LiveId" clId="{00435642-F895-4CF3-B376-00B78840B89C}" dt="2020-09-09T21:18:12.944" v="1" actId="47"/>
        <pc:sldMkLst>
          <pc:docMk/>
          <pc:sldMk cId="434972399" sldId="388"/>
        </pc:sldMkLst>
      </pc:sldChg>
      <pc:sldChg chg="del">
        <pc:chgData name="Никита Гиль" userId="ac73235b3d8132ef" providerId="LiveId" clId="{00435642-F895-4CF3-B376-00B78840B89C}" dt="2020-09-09T21:18:13.531" v="2" actId="47"/>
        <pc:sldMkLst>
          <pc:docMk/>
          <pc:sldMk cId="1770904844" sldId="389"/>
        </pc:sldMkLst>
      </pc:sldChg>
      <pc:sldChg chg="del">
        <pc:chgData name="Никита Гиль" userId="ac73235b3d8132ef" providerId="LiveId" clId="{00435642-F895-4CF3-B376-00B78840B89C}" dt="2020-09-09T21:18:13.983" v="3" actId="47"/>
        <pc:sldMkLst>
          <pc:docMk/>
          <pc:sldMk cId="356784875" sldId="390"/>
        </pc:sldMkLst>
      </pc:sldChg>
      <pc:sldChg chg="del">
        <pc:chgData name="Никита Гиль" userId="ac73235b3d8132ef" providerId="LiveId" clId="{00435642-F895-4CF3-B376-00B78840B89C}" dt="2020-09-09T21:18:17.419" v="4" actId="47"/>
        <pc:sldMkLst>
          <pc:docMk/>
          <pc:sldMk cId="567246499" sldId="391"/>
        </pc:sldMkLst>
      </pc:sldChg>
    </pc:docChg>
  </pc:docChgLst>
  <pc:docChgLst>
    <pc:chgData name="Никита" userId="ac73235b3d8132ef" providerId="LiveId" clId="{05435CF7-9656-45A7-87E9-3D5CFC51964B}"/>
    <pc:docChg chg="undo custSel modSld modMainMaster">
      <pc:chgData name="Никита" userId="ac73235b3d8132ef" providerId="LiveId" clId="{05435CF7-9656-45A7-87E9-3D5CFC51964B}" dt="2020-09-09T19:40:43.458" v="392" actId="20577"/>
      <pc:docMkLst>
        <pc:docMk/>
      </pc:docMkLst>
      <pc:sldChg chg="modSp mod">
        <pc:chgData name="Никита" userId="ac73235b3d8132ef" providerId="LiveId" clId="{05435CF7-9656-45A7-87E9-3D5CFC51964B}" dt="2020-09-09T19:38:53.860" v="377" actId="207"/>
        <pc:sldMkLst>
          <pc:docMk/>
          <pc:sldMk cId="3746147085" sldId="257"/>
        </pc:sldMkLst>
        <pc:spChg chg="mod">
          <ac:chgData name="Никита" userId="ac73235b3d8132ef" providerId="LiveId" clId="{05435CF7-9656-45A7-87E9-3D5CFC51964B}" dt="2020-09-09T19:19:10.358" v="41" actId="20577"/>
          <ac:spMkLst>
            <pc:docMk/>
            <pc:sldMk cId="3746147085" sldId="257"/>
            <ac:spMk id="6" creationId="{DC9F0289-32D5-4D1E-9D06-1F596839B1B6}"/>
          </ac:spMkLst>
        </pc:spChg>
        <pc:spChg chg="mod">
          <ac:chgData name="Никита" userId="ac73235b3d8132ef" providerId="LiveId" clId="{05435CF7-9656-45A7-87E9-3D5CFC51964B}" dt="2020-09-09T19:38:53.860" v="377" actId="207"/>
          <ac:spMkLst>
            <pc:docMk/>
            <pc:sldMk cId="3746147085" sldId="257"/>
            <ac:spMk id="7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0:00.869" v="339"/>
        <pc:sldMkLst>
          <pc:docMk/>
          <pc:sldMk cId="2997445164" sldId="268"/>
        </pc:sldMkLst>
        <pc:spChg chg="mod">
          <ac:chgData name="Никита" userId="ac73235b3d8132ef" providerId="LiveId" clId="{05435CF7-9656-45A7-87E9-3D5CFC51964B}" dt="2020-09-09T19:30:00.869" v="339"/>
          <ac:spMkLst>
            <pc:docMk/>
            <pc:sldMk cId="2997445164" sldId="268"/>
            <ac:spMk id="114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29:47.794" v="333"/>
          <ac:spMkLst>
            <pc:docMk/>
            <pc:sldMk cId="2997445164" sldId="268"/>
            <ac:spMk id="116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29:58.592" v="338"/>
        <pc:sldMkLst>
          <pc:docMk/>
          <pc:sldMk cId="3558672007" sldId="269"/>
        </pc:sldMkLst>
        <pc:spChg chg="mod">
          <ac:chgData name="Никита" userId="ac73235b3d8132ef" providerId="LiveId" clId="{05435CF7-9656-45A7-87E9-3D5CFC51964B}" dt="2020-09-09T19:29:58.592" v="338"/>
          <ac:spMkLst>
            <pc:docMk/>
            <pc:sldMk cId="3558672007" sldId="269"/>
            <ac:spMk id="157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29:45.452" v="332"/>
          <ac:spMkLst>
            <pc:docMk/>
            <pc:sldMk cId="3558672007" sldId="269"/>
            <ac:spMk id="158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29:56.161" v="337"/>
        <pc:sldMkLst>
          <pc:docMk/>
          <pc:sldMk cId="3631234627" sldId="270"/>
        </pc:sldMkLst>
        <pc:spChg chg="mod">
          <ac:chgData name="Никита" userId="ac73235b3d8132ef" providerId="LiveId" clId="{05435CF7-9656-45A7-87E9-3D5CFC51964B}" dt="2020-09-09T19:29:56.161" v="337"/>
          <ac:spMkLst>
            <pc:docMk/>
            <pc:sldMk cId="3631234627" sldId="270"/>
            <ac:spMk id="84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29:43.610" v="331"/>
          <ac:spMkLst>
            <pc:docMk/>
            <pc:sldMk cId="3631234627" sldId="270"/>
            <ac:spMk id="85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29:53.222" v="336"/>
        <pc:sldMkLst>
          <pc:docMk/>
          <pc:sldMk cId="1706427203" sldId="271"/>
        </pc:sldMkLst>
        <pc:spChg chg="mod">
          <ac:chgData name="Никита" userId="ac73235b3d8132ef" providerId="LiveId" clId="{05435CF7-9656-45A7-87E9-3D5CFC51964B}" dt="2020-09-09T19:29:53.222" v="336"/>
          <ac:spMkLst>
            <pc:docMk/>
            <pc:sldMk cId="1706427203" sldId="271"/>
            <ac:spMk id="108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29:40.785" v="330"/>
          <ac:spMkLst>
            <pc:docMk/>
            <pc:sldMk cId="1706427203" sldId="271"/>
            <ac:spMk id="109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29:50.718" v="335"/>
        <pc:sldMkLst>
          <pc:docMk/>
          <pc:sldMk cId="4251562954" sldId="272"/>
        </pc:sldMkLst>
        <pc:spChg chg="mod">
          <ac:chgData name="Никита" userId="ac73235b3d8132ef" providerId="LiveId" clId="{05435CF7-9656-45A7-87E9-3D5CFC51964B}" dt="2020-09-09T19:29:50.718" v="335"/>
          <ac:spMkLst>
            <pc:docMk/>
            <pc:sldMk cId="4251562954" sldId="272"/>
            <ac:spMk id="103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29:36.427" v="329" actId="20577"/>
          <ac:spMkLst>
            <pc:docMk/>
            <pc:sldMk cId="4251562954" sldId="272"/>
            <ac:spMk id="104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20:57.095" v="109"/>
        <pc:sldMkLst>
          <pc:docMk/>
          <pc:sldMk cId="2799369717" sldId="281"/>
        </pc:sldMkLst>
        <pc:spChg chg="mod">
          <ac:chgData name="Никита" userId="ac73235b3d8132ef" providerId="LiveId" clId="{05435CF7-9656-45A7-87E9-3D5CFC51964B}" dt="2020-09-09T19:20:53.388" v="106" actId="20577"/>
          <ac:spMkLst>
            <pc:docMk/>
            <pc:sldMk cId="2799369717" sldId="281"/>
            <ac:spMk id="8" creationId="{622E7D99-4417-410E-BE77-EC7F697BE69D}"/>
          </ac:spMkLst>
        </pc:spChg>
        <pc:spChg chg="mod">
          <ac:chgData name="Никита" userId="ac73235b3d8132ef" providerId="LiveId" clId="{05435CF7-9656-45A7-87E9-3D5CFC51964B}" dt="2020-09-09T19:20:19.605" v="51" actId="113"/>
          <ac:spMkLst>
            <pc:docMk/>
            <pc:sldMk cId="2799369717" sldId="281"/>
            <ac:spMk id="9" creationId="{2B95A73D-69E9-41BE-A65D-2BCDE81AB548}"/>
          </ac:spMkLst>
        </pc:spChg>
        <pc:spChg chg="mod">
          <ac:chgData name="Никита" userId="ac73235b3d8132ef" providerId="LiveId" clId="{05435CF7-9656-45A7-87E9-3D5CFC51964B}" dt="2020-09-09T19:20:55.614" v="107"/>
          <ac:spMkLst>
            <pc:docMk/>
            <pc:sldMk cId="2799369717" sldId="281"/>
            <ac:spMk id="28" creationId="{622E7D99-4417-410E-BE77-EC7F697BE69D}"/>
          </ac:spMkLst>
        </pc:spChg>
        <pc:spChg chg="mod">
          <ac:chgData name="Никита" userId="ac73235b3d8132ef" providerId="LiveId" clId="{05435CF7-9656-45A7-87E9-3D5CFC51964B}" dt="2020-09-09T19:20:56.358" v="108"/>
          <ac:spMkLst>
            <pc:docMk/>
            <pc:sldMk cId="2799369717" sldId="281"/>
            <ac:spMk id="30" creationId="{622E7D99-4417-410E-BE77-EC7F697BE69D}"/>
          </ac:spMkLst>
        </pc:spChg>
        <pc:spChg chg="mod">
          <ac:chgData name="Никита" userId="ac73235b3d8132ef" providerId="LiveId" clId="{05435CF7-9656-45A7-87E9-3D5CFC51964B}" dt="2020-09-09T19:20:57.095" v="109"/>
          <ac:spMkLst>
            <pc:docMk/>
            <pc:sldMk cId="2799369717" sldId="281"/>
            <ac:spMk id="32" creationId="{622E7D99-4417-410E-BE77-EC7F697BE69D}"/>
          </ac:spMkLst>
        </pc:spChg>
      </pc:sldChg>
      <pc:sldChg chg="modSp mod">
        <pc:chgData name="Никита" userId="ac73235b3d8132ef" providerId="LiveId" clId="{05435CF7-9656-45A7-87E9-3D5CFC51964B}" dt="2020-09-09T19:38:43.087" v="375"/>
        <pc:sldMkLst>
          <pc:docMk/>
          <pc:sldMk cId="3052587709" sldId="316"/>
        </pc:sldMkLst>
        <pc:spChg chg="mod">
          <ac:chgData name="Никита" userId="ac73235b3d8132ef" providerId="LiveId" clId="{05435CF7-9656-45A7-87E9-3D5CFC51964B}" dt="2020-09-09T19:38:43.087" v="375"/>
          <ac:spMkLst>
            <pc:docMk/>
            <pc:sldMk cId="3052587709" sldId="316"/>
            <ac:spMk id="8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40:43.458" v="392" actId="20577"/>
        <pc:sldMkLst>
          <pc:docMk/>
          <pc:sldMk cId="3105801474" sldId="356"/>
        </pc:sldMkLst>
        <pc:spChg chg="mod">
          <ac:chgData name="Никита" userId="ac73235b3d8132ef" providerId="LiveId" clId="{05435CF7-9656-45A7-87E9-3D5CFC51964B}" dt="2020-09-09T19:40:43.458" v="392" actId="20577"/>
          <ac:spMkLst>
            <pc:docMk/>
            <pc:sldMk cId="3105801474" sldId="356"/>
            <ac:spMk id="20" creationId="{05A65F3C-3BCE-492B-A590-1F03C9A577AF}"/>
          </ac:spMkLst>
        </pc:spChg>
        <pc:spChg chg="mod">
          <ac:chgData name="Никита" userId="ac73235b3d8132ef" providerId="LiveId" clId="{05435CF7-9656-45A7-87E9-3D5CFC51964B}" dt="2020-09-09T19:40:34.312" v="390" actId="20577"/>
          <ac:spMkLst>
            <pc:docMk/>
            <pc:sldMk cId="3105801474" sldId="356"/>
            <ac:spMk id="21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40:19.515" v="387"/>
        <pc:sldMkLst>
          <pc:docMk/>
          <pc:sldMk cId="1563477437" sldId="360"/>
        </pc:sldMkLst>
        <pc:spChg chg="mod">
          <ac:chgData name="Никита" userId="ac73235b3d8132ef" providerId="LiveId" clId="{05435CF7-9656-45A7-87E9-3D5CFC51964B}" dt="2020-09-09T19:40:19.515" v="387"/>
          <ac:spMkLst>
            <pc:docMk/>
            <pc:sldMk cId="1563477437" sldId="360"/>
            <ac:spMk id="24" creationId="{54812E40-C834-44A2-9CA3-CDDC37F5D6CD}"/>
          </ac:spMkLst>
        </pc:spChg>
      </pc:sldChg>
      <pc:sldChg chg="modSp mod">
        <pc:chgData name="Никита" userId="ac73235b3d8132ef" providerId="LiveId" clId="{05435CF7-9656-45A7-87E9-3D5CFC51964B}" dt="2020-09-09T19:18:57.548" v="22" actId="20577"/>
        <pc:sldMkLst>
          <pc:docMk/>
          <pc:sldMk cId="1461671179" sldId="363"/>
        </pc:sldMkLst>
        <pc:spChg chg="mod">
          <ac:chgData name="Никита" userId="ac73235b3d8132ef" providerId="LiveId" clId="{05435CF7-9656-45A7-87E9-3D5CFC51964B}" dt="2020-09-09T19:18:49.763" v="10" actId="20577"/>
          <ac:spMkLst>
            <pc:docMk/>
            <pc:sldMk cId="1461671179" sldId="363"/>
            <ac:spMk id="9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18:57.548" v="22" actId="20577"/>
          <ac:spMkLst>
            <pc:docMk/>
            <pc:sldMk cId="1461671179" sldId="363"/>
            <ac:spMk id="10" creationId="{00000000-0000-0000-0000-000000000000}"/>
          </ac:spMkLst>
        </pc:spChg>
      </pc:sldChg>
      <pc:sldChg chg="modSp mod">
        <pc:chgData name="Никита" userId="ac73235b3d8132ef" providerId="LiveId" clId="{05435CF7-9656-45A7-87E9-3D5CFC51964B}" dt="2020-09-09T19:39:18.098" v="381" actId="1076"/>
        <pc:sldMkLst>
          <pc:docMk/>
          <pc:sldMk cId="1483030277" sldId="364"/>
        </pc:sldMkLst>
        <pc:spChg chg="mod">
          <ac:chgData name="Никита" userId="ac73235b3d8132ef" providerId="LiveId" clId="{05435CF7-9656-45A7-87E9-3D5CFC51964B}" dt="2020-09-09T19:39:18.098" v="381" actId="1076"/>
          <ac:spMkLst>
            <pc:docMk/>
            <pc:sldMk cId="1483030277" sldId="364"/>
            <ac:spMk id="7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9:11.905" v="380" actId="1076"/>
        <pc:sldMkLst>
          <pc:docMk/>
          <pc:sldMk cId="2050957528" sldId="365"/>
        </pc:sldMkLst>
        <pc:spChg chg="mod">
          <ac:chgData name="Никита" userId="ac73235b3d8132ef" providerId="LiveId" clId="{05435CF7-9656-45A7-87E9-3D5CFC51964B}" dt="2020-09-09T19:39:11.905" v="380" actId="1076"/>
          <ac:spMkLst>
            <pc:docMk/>
            <pc:sldMk cId="2050957528" sldId="365"/>
            <ac:spMk id="6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9:05.671" v="379" actId="1076"/>
        <pc:sldMkLst>
          <pc:docMk/>
          <pc:sldMk cId="23437277" sldId="366"/>
        </pc:sldMkLst>
        <pc:spChg chg="mod">
          <ac:chgData name="Никита" userId="ac73235b3d8132ef" providerId="LiveId" clId="{05435CF7-9656-45A7-87E9-3D5CFC51964B}" dt="2020-09-09T19:39:05.671" v="379" actId="1076"/>
          <ac:spMkLst>
            <pc:docMk/>
            <pc:sldMk cId="23437277" sldId="366"/>
            <ac:spMk id="6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9:35.253" v="383" actId="1076"/>
        <pc:sldMkLst>
          <pc:docMk/>
          <pc:sldMk cId="1092035287" sldId="367"/>
        </pc:sldMkLst>
        <pc:spChg chg="mod">
          <ac:chgData name="Никита" userId="ac73235b3d8132ef" providerId="LiveId" clId="{05435CF7-9656-45A7-87E9-3D5CFC51964B}" dt="2020-09-09T19:39:35.253" v="383" actId="1076"/>
          <ac:spMkLst>
            <pc:docMk/>
            <pc:sldMk cId="1092035287" sldId="367"/>
            <ac:spMk id="7" creationId="{05A65F3C-3BCE-492B-A590-1F03C9A577AF}"/>
          </ac:spMkLst>
        </pc:spChg>
      </pc:sldChg>
      <pc:sldChg chg="modSp mod addCm">
        <pc:chgData name="Никита" userId="ac73235b3d8132ef" providerId="LiveId" clId="{05435CF7-9656-45A7-87E9-3D5CFC51964B}" dt="2020-09-09T19:39:41.769" v="384" actId="1076"/>
        <pc:sldMkLst>
          <pc:docMk/>
          <pc:sldMk cId="1436176879" sldId="368"/>
        </pc:sldMkLst>
        <pc:spChg chg="mod">
          <ac:chgData name="Никита" userId="ac73235b3d8132ef" providerId="LiveId" clId="{05435CF7-9656-45A7-87E9-3D5CFC51964B}" dt="2020-09-09T19:24:11.926" v="216" actId="962"/>
          <ac:spMkLst>
            <pc:docMk/>
            <pc:sldMk cId="1436176879" sldId="368"/>
            <ac:spMk id="2" creationId="{00000000-0000-0000-0000-000000000000}"/>
          </ac:spMkLst>
        </pc:spChg>
        <pc:spChg chg="mod">
          <ac:chgData name="Никита" userId="ac73235b3d8132ef" providerId="LiveId" clId="{05435CF7-9656-45A7-87E9-3D5CFC51964B}" dt="2020-09-09T19:39:41.769" v="384" actId="1076"/>
          <ac:spMkLst>
            <pc:docMk/>
            <pc:sldMk cId="1436176879" sldId="368"/>
            <ac:spMk id="6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9:54.998" v="385" actId="1076"/>
        <pc:sldMkLst>
          <pc:docMk/>
          <pc:sldMk cId="1087005881" sldId="370"/>
        </pc:sldMkLst>
        <pc:spChg chg="mod">
          <ac:chgData name="Никита" userId="ac73235b3d8132ef" providerId="LiveId" clId="{05435CF7-9656-45A7-87E9-3D5CFC51964B}" dt="2020-09-09T19:39:54.998" v="385" actId="1076"/>
          <ac:spMkLst>
            <pc:docMk/>
            <pc:sldMk cId="1087005881" sldId="370"/>
            <ac:spMk id="9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7:29.606" v="360" actId="207"/>
        <pc:sldMkLst>
          <pc:docMk/>
          <pc:sldMk cId="154300650" sldId="371"/>
        </pc:sldMkLst>
        <pc:spChg chg="mod">
          <ac:chgData name="Никита" userId="ac73235b3d8132ef" providerId="LiveId" clId="{05435CF7-9656-45A7-87E9-3D5CFC51964B}" dt="2020-09-09T19:21:56.401" v="170"/>
          <ac:spMkLst>
            <pc:docMk/>
            <pc:sldMk cId="154300650" sldId="371"/>
            <ac:spMk id="11" creationId="{DC9F0289-32D5-4D1E-9D06-1F596839B1B6}"/>
          </ac:spMkLst>
        </pc:spChg>
        <pc:spChg chg="mod">
          <ac:chgData name="Никита" userId="ac73235b3d8132ef" providerId="LiveId" clId="{05435CF7-9656-45A7-87E9-3D5CFC51964B}" dt="2020-09-09T19:37:29.606" v="360" actId="207"/>
          <ac:spMkLst>
            <pc:docMk/>
            <pc:sldMk cId="154300650" sldId="371"/>
            <ac:spMk id="12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21:52.564" v="169"/>
        <pc:sldMkLst>
          <pc:docMk/>
          <pc:sldMk cId="1511198095" sldId="372"/>
        </pc:sldMkLst>
        <pc:spChg chg="mod">
          <ac:chgData name="Никита" userId="ac73235b3d8132ef" providerId="LiveId" clId="{05435CF7-9656-45A7-87E9-3D5CFC51964B}" dt="2020-09-09T19:21:52.564" v="169"/>
          <ac:spMkLst>
            <pc:docMk/>
            <pc:sldMk cId="1511198095" sldId="372"/>
            <ac:spMk id="5" creationId="{DC9F0289-32D5-4D1E-9D06-1F596839B1B6}"/>
          </ac:spMkLst>
        </pc:spChg>
        <pc:spChg chg="mod">
          <ac:chgData name="Никита" userId="ac73235b3d8132ef" providerId="LiveId" clId="{05435CF7-9656-45A7-87E9-3D5CFC51964B}" dt="2020-09-09T19:21:44.253" v="165" actId="113"/>
          <ac:spMkLst>
            <pc:docMk/>
            <pc:sldMk cId="1511198095" sldId="372"/>
            <ac:spMk id="12" creationId="{05A65F3C-3BCE-492B-A590-1F03C9A577AF}"/>
          </ac:spMkLst>
        </pc:spChg>
        <pc:spChg chg="mod">
          <ac:chgData name="Никита" userId="ac73235b3d8132ef" providerId="LiveId" clId="{05435CF7-9656-45A7-87E9-3D5CFC51964B}" dt="2020-09-09T19:21:47.944" v="166"/>
          <ac:spMkLst>
            <pc:docMk/>
            <pc:sldMk cId="1511198095" sldId="372"/>
            <ac:spMk id="15" creationId="{05A65F3C-3BCE-492B-A590-1F03C9A577AF}"/>
          </ac:spMkLst>
        </pc:spChg>
        <pc:spChg chg="mod">
          <ac:chgData name="Никита" userId="ac73235b3d8132ef" providerId="LiveId" clId="{05435CF7-9656-45A7-87E9-3D5CFC51964B}" dt="2020-09-09T19:21:48.975" v="167"/>
          <ac:spMkLst>
            <pc:docMk/>
            <pc:sldMk cId="1511198095" sldId="372"/>
            <ac:spMk id="18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7:36.363" v="362"/>
        <pc:sldMkLst>
          <pc:docMk/>
          <pc:sldMk cId="2121926837" sldId="373"/>
        </pc:sldMkLst>
        <pc:spChg chg="mod">
          <ac:chgData name="Никита" userId="ac73235b3d8132ef" providerId="LiveId" clId="{05435CF7-9656-45A7-87E9-3D5CFC51964B}" dt="2020-09-09T19:21:29.480" v="139" actId="20577"/>
          <ac:spMkLst>
            <pc:docMk/>
            <pc:sldMk cId="2121926837" sldId="373"/>
            <ac:spMk id="5" creationId="{DC9F0289-32D5-4D1E-9D06-1F596839B1B6}"/>
          </ac:spMkLst>
        </pc:spChg>
        <pc:spChg chg="mod">
          <ac:chgData name="Никита" userId="ac73235b3d8132ef" providerId="LiveId" clId="{05435CF7-9656-45A7-87E9-3D5CFC51964B}" dt="2020-09-09T19:21:33.803" v="151" actId="20577"/>
          <ac:spMkLst>
            <pc:docMk/>
            <pc:sldMk cId="2121926837" sldId="373"/>
            <ac:spMk id="6" creationId="{DC9F0289-32D5-4D1E-9D06-1F596839B1B6}"/>
          </ac:spMkLst>
        </pc:spChg>
        <pc:spChg chg="mod">
          <ac:chgData name="Никита" userId="ac73235b3d8132ef" providerId="LiveId" clId="{05435CF7-9656-45A7-87E9-3D5CFC51964B}" dt="2020-09-09T19:37:36.363" v="362"/>
          <ac:spMkLst>
            <pc:docMk/>
            <pc:sldMk cId="2121926837" sldId="373"/>
            <ac:spMk id="7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7:50.892" v="364" actId="20577"/>
        <pc:sldMkLst>
          <pc:docMk/>
          <pc:sldMk cId="1366915628" sldId="378"/>
        </pc:sldMkLst>
        <pc:spChg chg="mod">
          <ac:chgData name="Никита" userId="ac73235b3d8132ef" providerId="LiveId" clId="{05435CF7-9656-45A7-87E9-3D5CFC51964B}" dt="2020-09-09T19:37:50.892" v="364" actId="20577"/>
          <ac:spMkLst>
            <pc:docMk/>
            <pc:sldMk cId="1366915628" sldId="378"/>
            <ac:spMk id="9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8:01.353" v="366" actId="20577"/>
        <pc:sldMkLst>
          <pc:docMk/>
          <pc:sldMk cId="777767497" sldId="379"/>
        </pc:sldMkLst>
        <pc:spChg chg="mod">
          <ac:chgData name="Никита" userId="ac73235b3d8132ef" providerId="LiveId" clId="{05435CF7-9656-45A7-87E9-3D5CFC51964B}" dt="2020-09-09T19:38:01.353" v="366" actId="20577"/>
          <ac:spMkLst>
            <pc:docMk/>
            <pc:sldMk cId="777767497" sldId="379"/>
            <ac:spMk id="10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8:18.465" v="370" actId="20577"/>
        <pc:sldMkLst>
          <pc:docMk/>
          <pc:sldMk cId="1361225607" sldId="380"/>
        </pc:sldMkLst>
        <pc:spChg chg="mod">
          <ac:chgData name="Никита" userId="ac73235b3d8132ef" providerId="LiveId" clId="{05435CF7-9656-45A7-87E9-3D5CFC51964B}" dt="2020-09-09T19:38:18.465" v="370" actId="20577"/>
          <ac:spMkLst>
            <pc:docMk/>
            <pc:sldMk cId="1361225607" sldId="380"/>
            <ac:spMk id="17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8:29.004" v="373" actId="20577"/>
        <pc:sldMkLst>
          <pc:docMk/>
          <pc:sldMk cId="2068737195" sldId="381"/>
        </pc:sldMkLst>
        <pc:spChg chg="mod">
          <ac:chgData name="Никита" userId="ac73235b3d8132ef" providerId="LiveId" clId="{05435CF7-9656-45A7-87E9-3D5CFC51964B}" dt="2020-09-09T19:38:29.004" v="373" actId="20577"/>
          <ac:spMkLst>
            <pc:docMk/>
            <pc:sldMk cId="2068737195" sldId="381"/>
            <ac:spMk id="13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8:33.161" v="374"/>
        <pc:sldMkLst>
          <pc:docMk/>
          <pc:sldMk cId="940653485" sldId="382"/>
        </pc:sldMkLst>
        <pc:spChg chg="mod">
          <ac:chgData name="Никита" userId="ac73235b3d8132ef" providerId="LiveId" clId="{05435CF7-9656-45A7-87E9-3D5CFC51964B}" dt="2020-09-09T19:38:33.161" v="374"/>
          <ac:spMkLst>
            <pc:docMk/>
            <pc:sldMk cId="940653485" sldId="382"/>
            <ac:spMk id="11" creationId="{05A65F3C-3BCE-492B-A590-1F03C9A577AF}"/>
          </ac:spMkLst>
        </pc:spChg>
      </pc:sldChg>
      <pc:sldChg chg="modSp mod">
        <pc:chgData name="Никита" userId="ac73235b3d8132ef" providerId="LiveId" clId="{05435CF7-9656-45A7-87E9-3D5CFC51964B}" dt="2020-09-09T19:30:38.284" v="341" actId="1076"/>
        <pc:sldMkLst>
          <pc:docMk/>
          <pc:sldMk cId="567246499" sldId="391"/>
        </pc:sldMkLst>
        <pc:spChg chg="mod">
          <ac:chgData name="Никита" userId="ac73235b3d8132ef" providerId="LiveId" clId="{05435CF7-9656-45A7-87E9-3D5CFC51964B}" dt="2020-09-09T19:30:38.284" v="341" actId="1076"/>
          <ac:spMkLst>
            <pc:docMk/>
            <pc:sldMk cId="567246499" sldId="391"/>
            <ac:spMk id="4" creationId="{00000000-0000-0000-0000-000000000000}"/>
          </ac:spMkLst>
        </pc:spChg>
      </pc:sldChg>
      <pc:sldMasterChg chg="modSldLayout">
        <pc:chgData name="Никита" userId="ac73235b3d8132ef" providerId="LiveId" clId="{05435CF7-9656-45A7-87E9-3D5CFC51964B}" dt="2020-09-09T19:28:20.675" v="300"/>
        <pc:sldMasterMkLst>
          <pc:docMk/>
          <pc:sldMasterMk cId="1864893899" sldId="2147483648"/>
        </pc:sldMasterMkLst>
        <pc:sldLayoutChg chg="modSp mod">
          <pc:chgData name="Никита" userId="ac73235b3d8132ef" providerId="LiveId" clId="{05435CF7-9656-45A7-87E9-3D5CFC51964B}" dt="2020-09-09T19:26:15.065" v="238"/>
          <pc:sldLayoutMkLst>
            <pc:docMk/>
            <pc:sldMasterMk cId="1864893899" sldId="2147483648"/>
            <pc:sldLayoutMk cId="3772950591" sldId="2147483656"/>
          </pc:sldLayoutMkLst>
          <pc:spChg chg="mod">
            <ac:chgData name="Никита" userId="ac73235b3d8132ef" providerId="LiveId" clId="{05435CF7-9656-45A7-87E9-3D5CFC51964B}" dt="2020-09-09T19:26:15.065" v="238"/>
            <ac:spMkLst>
              <pc:docMk/>
              <pc:sldMasterMk cId="1864893899" sldId="2147483648"/>
              <pc:sldLayoutMk cId="3772950591" sldId="2147483656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17.249" v="239"/>
          <pc:sldLayoutMkLst>
            <pc:docMk/>
            <pc:sldMasterMk cId="1864893899" sldId="2147483648"/>
            <pc:sldLayoutMk cId="1299004250" sldId="2147483657"/>
          </pc:sldLayoutMkLst>
          <pc:spChg chg="mod">
            <ac:chgData name="Никита" userId="ac73235b3d8132ef" providerId="LiveId" clId="{05435CF7-9656-45A7-87E9-3D5CFC51964B}" dt="2020-09-09T19:26:17.249" v="239"/>
            <ac:spMkLst>
              <pc:docMk/>
              <pc:sldMasterMk cId="1864893899" sldId="2147483648"/>
              <pc:sldLayoutMk cId="1299004250" sldId="2147483657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19.849" v="240"/>
          <pc:sldLayoutMkLst>
            <pc:docMk/>
            <pc:sldMasterMk cId="1864893899" sldId="2147483648"/>
            <pc:sldLayoutMk cId="1700319808" sldId="2147483658"/>
          </pc:sldLayoutMkLst>
          <pc:spChg chg="mod">
            <ac:chgData name="Никита" userId="ac73235b3d8132ef" providerId="LiveId" clId="{05435CF7-9656-45A7-87E9-3D5CFC51964B}" dt="2020-09-09T19:26:19.849" v="240"/>
            <ac:spMkLst>
              <pc:docMk/>
              <pc:sldMasterMk cId="1864893899" sldId="2147483648"/>
              <pc:sldLayoutMk cId="1700319808" sldId="2147483658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22.553" v="241"/>
          <pc:sldLayoutMkLst>
            <pc:docMk/>
            <pc:sldMasterMk cId="1864893899" sldId="2147483648"/>
            <pc:sldLayoutMk cId="2355401043" sldId="2147483659"/>
          </pc:sldLayoutMkLst>
          <pc:spChg chg="mod">
            <ac:chgData name="Никита" userId="ac73235b3d8132ef" providerId="LiveId" clId="{05435CF7-9656-45A7-87E9-3D5CFC51964B}" dt="2020-09-09T19:26:22.553" v="241"/>
            <ac:spMkLst>
              <pc:docMk/>
              <pc:sldMasterMk cId="1864893899" sldId="2147483648"/>
              <pc:sldLayoutMk cId="2355401043" sldId="2147483659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25.173" v="242"/>
          <pc:sldLayoutMkLst>
            <pc:docMk/>
            <pc:sldMasterMk cId="1864893899" sldId="2147483648"/>
            <pc:sldLayoutMk cId="2129687833" sldId="2147483660"/>
          </pc:sldLayoutMkLst>
          <pc:spChg chg="mod">
            <ac:chgData name="Никита" userId="ac73235b3d8132ef" providerId="LiveId" clId="{05435CF7-9656-45A7-87E9-3D5CFC51964B}" dt="2020-09-09T19:26:25.173" v="242"/>
            <ac:spMkLst>
              <pc:docMk/>
              <pc:sldMasterMk cId="1864893899" sldId="2147483648"/>
              <pc:sldLayoutMk cId="2129687833" sldId="2147483660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28.488" v="243"/>
          <pc:sldLayoutMkLst>
            <pc:docMk/>
            <pc:sldMasterMk cId="1864893899" sldId="2147483648"/>
            <pc:sldLayoutMk cId="1747521780" sldId="2147483661"/>
          </pc:sldLayoutMkLst>
          <pc:spChg chg="mod">
            <ac:chgData name="Никита" userId="ac73235b3d8132ef" providerId="LiveId" clId="{05435CF7-9656-45A7-87E9-3D5CFC51964B}" dt="2020-09-09T19:26:28.488" v="243"/>
            <ac:spMkLst>
              <pc:docMk/>
              <pc:sldMasterMk cId="1864893899" sldId="2147483648"/>
              <pc:sldLayoutMk cId="1747521780" sldId="2147483661"/>
              <ac:spMk id="4" creationId="{2BDAAF2A-A0C6-4211-9B1D-D58E641308EB}"/>
            </ac:spMkLst>
          </pc:spChg>
        </pc:sldLayoutChg>
        <pc:sldLayoutChg chg="modSp mod">
          <pc:chgData name="Никита" userId="ac73235b3d8132ef" providerId="LiveId" clId="{05435CF7-9656-45A7-87E9-3D5CFC51964B}" dt="2020-09-09T19:26:04.734" v="237" actId="20577"/>
          <pc:sldLayoutMkLst>
            <pc:docMk/>
            <pc:sldMasterMk cId="1864893899" sldId="2147483648"/>
            <pc:sldLayoutMk cId="56707737" sldId="2147483662"/>
          </pc:sldLayoutMkLst>
          <pc:spChg chg="mod">
            <ac:chgData name="Никита" userId="ac73235b3d8132ef" providerId="LiveId" clId="{05435CF7-9656-45A7-87E9-3D5CFC51964B}" dt="2020-09-09T19:26:04.734" v="237" actId="20577"/>
            <ac:spMkLst>
              <pc:docMk/>
              <pc:sldMasterMk cId="1864893899" sldId="2147483648"/>
              <pc:sldLayoutMk cId="56707737" sldId="2147483662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32.264" v="244"/>
          <pc:sldLayoutMkLst>
            <pc:docMk/>
            <pc:sldMasterMk cId="1864893899" sldId="2147483648"/>
            <pc:sldLayoutMk cId="2316152606" sldId="2147483663"/>
          </pc:sldLayoutMkLst>
          <pc:spChg chg="mod">
            <ac:chgData name="Никита" userId="ac73235b3d8132ef" providerId="LiveId" clId="{05435CF7-9656-45A7-87E9-3D5CFC51964B}" dt="2020-09-09T19:26:32.264" v="244"/>
            <ac:spMkLst>
              <pc:docMk/>
              <pc:sldMasterMk cId="1864893899" sldId="2147483648"/>
              <pc:sldLayoutMk cId="2316152606" sldId="2147483663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34.485" v="245"/>
          <pc:sldLayoutMkLst>
            <pc:docMk/>
            <pc:sldMasterMk cId="1864893899" sldId="2147483648"/>
            <pc:sldLayoutMk cId="1374238523" sldId="2147483664"/>
          </pc:sldLayoutMkLst>
          <pc:spChg chg="mod">
            <ac:chgData name="Никита" userId="ac73235b3d8132ef" providerId="LiveId" clId="{05435CF7-9656-45A7-87E9-3D5CFC51964B}" dt="2020-09-09T19:26:34.485" v="245"/>
            <ac:spMkLst>
              <pc:docMk/>
              <pc:sldMasterMk cId="1864893899" sldId="2147483648"/>
              <pc:sldLayoutMk cId="1374238523" sldId="2147483664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6:42.779" v="249"/>
          <pc:sldLayoutMkLst>
            <pc:docMk/>
            <pc:sldMasterMk cId="1864893899" sldId="2147483648"/>
            <pc:sldLayoutMk cId="2642268430" sldId="2147483665"/>
          </pc:sldLayoutMkLst>
          <pc:spChg chg="mod">
            <ac:chgData name="Никита" userId="ac73235b3d8132ef" providerId="LiveId" clId="{05435CF7-9656-45A7-87E9-3D5CFC51964B}" dt="2020-09-09T19:26:38.818" v="246"/>
            <ac:spMkLst>
              <pc:docMk/>
              <pc:sldMasterMk cId="1864893899" sldId="2147483648"/>
              <pc:sldLayoutMk cId="2642268430" sldId="2147483665"/>
              <ac:spMk id="4" creationId="{FD13DB0F-FC41-4594-AD1E-FCE3F6AF0D6C}"/>
            </ac:spMkLst>
          </pc:spChg>
          <pc:spChg chg="mod">
            <ac:chgData name="Никита" userId="ac73235b3d8132ef" providerId="LiveId" clId="{05435CF7-9656-45A7-87E9-3D5CFC51964B}" dt="2020-09-09T19:26:40.026" v="247"/>
            <ac:spMkLst>
              <pc:docMk/>
              <pc:sldMasterMk cId="1864893899" sldId="2147483648"/>
              <pc:sldLayoutMk cId="2642268430" sldId="2147483665"/>
              <ac:spMk id="5" creationId="{967F4C6E-CD19-48CF-9DEA-CED329B1D19C}"/>
            </ac:spMkLst>
          </pc:spChg>
          <pc:spChg chg="mod">
            <ac:chgData name="Никита" userId="ac73235b3d8132ef" providerId="LiveId" clId="{05435CF7-9656-45A7-87E9-3D5CFC51964B}" dt="2020-09-09T19:26:41.537" v="248"/>
            <ac:spMkLst>
              <pc:docMk/>
              <pc:sldMasterMk cId="1864893899" sldId="2147483648"/>
              <pc:sldLayoutMk cId="2642268430" sldId="2147483665"/>
              <ac:spMk id="6" creationId="{1D193A47-61A4-478F-8AE0-9A541E3CD497}"/>
            </ac:spMkLst>
          </pc:spChg>
          <pc:spChg chg="mod">
            <ac:chgData name="Никита" userId="ac73235b3d8132ef" providerId="LiveId" clId="{05435CF7-9656-45A7-87E9-3D5CFC51964B}" dt="2020-09-09T19:26:42.779" v="249"/>
            <ac:spMkLst>
              <pc:docMk/>
              <pc:sldMasterMk cId="1864893899" sldId="2147483648"/>
              <pc:sldLayoutMk cId="2642268430" sldId="2147483665"/>
              <ac:spMk id="8" creationId="{A892B0D3-D580-4220-977C-D37CC4A6FE0F}"/>
            </ac:spMkLst>
          </pc:spChg>
        </pc:sldLayoutChg>
        <pc:sldLayoutChg chg="modSp mod">
          <pc:chgData name="Никита" userId="ac73235b3d8132ef" providerId="LiveId" clId="{05435CF7-9656-45A7-87E9-3D5CFC51964B}" dt="2020-09-09T19:26:46.804" v="252"/>
          <pc:sldLayoutMkLst>
            <pc:docMk/>
            <pc:sldMasterMk cId="1864893899" sldId="2147483648"/>
            <pc:sldLayoutMk cId="2614747531" sldId="2147483666"/>
          </pc:sldLayoutMkLst>
          <pc:spChg chg="mod">
            <ac:chgData name="Никита" userId="ac73235b3d8132ef" providerId="LiveId" clId="{05435CF7-9656-45A7-87E9-3D5CFC51964B}" dt="2020-09-09T19:26:46.027" v="251"/>
            <ac:spMkLst>
              <pc:docMk/>
              <pc:sldMasterMk cId="1864893899" sldId="2147483648"/>
              <pc:sldLayoutMk cId="2614747531" sldId="2147483666"/>
              <ac:spMk id="4" creationId="{FD13DB0F-FC41-4594-AD1E-FCE3F6AF0D6C}"/>
            </ac:spMkLst>
          </pc:spChg>
          <pc:spChg chg="mod">
            <ac:chgData name="Никита" userId="ac73235b3d8132ef" providerId="LiveId" clId="{05435CF7-9656-45A7-87E9-3D5CFC51964B}" dt="2020-09-09T19:26:46.804" v="252"/>
            <ac:spMkLst>
              <pc:docMk/>
              <pc:sldMasterMk cId="1864893899" sldId="2147483648"/>
              <pc:sldLayoutMk cId="2614747531" sldId="2147483666"/>
              <ac:spMk id="7" creationId="{FB35DC12-C98D-4014-BBE9-8269E9493EE4}"/>
            </ac:spMkLst>
          </pc:spChg>
          <pc:spChg chg="mod">
            <ac:chgData name="Никита" userId="ac73235b3d8132ef" providerId="LiveId" clId="{05435CF7-9656-45A7-87E9-3D5CFC51964B}" dt="2020-09-09T19:26:45.242" v="250"/>
            <ac:spMkLst>
              <pc:docMk/>
              <pc:sldMasterMk cId="1864893899" sldId="2147483648"/>
              <pc:sldLayoutMk cId="2614747531" sldId="2147483666"/>
              <ac:spMk id="9" creationId="{BADAD6BF-FE42-42B8-9FFD-8FF0B3B59B42}"/>
            </ac:spMkLst>
          </pc:spChg>
        </pc:sldLayoutChg>
        <pc:sldLayoutChg chg="modSp mod">
          <pc:chgData name="Никита" userId="ac73235b3d8132ef" providerId="LiveId" clId="{05435CF7-9656-45A7-87E9-3D5CFC51964B}" dt="2020-09-09T19:26:53.882" v="256"/>
          <pc:sldLayoutMkLst>
            <pc:docMk/>
            <pc:sldMasterMk cId="1864893899" sldId="2147483648"/>
            <pc:sldLayoutMk cId="1985168396" sldId="2147483667"/>
          </pc:sldLayoutMkLst>
          <pc:spChg chg="mod">
            <ac:chgData name="Никита" userId="ac73235b3d8132ef" providerId="LiveId" clId="{05435CF7-9656-45A7-87E9-3D5CFC51964B}" dt="2020-09-09T19:26:53.882" v="256"/>
            <ac:spMkLst>
              <pc:docMk/>
              <pc:sldMasterMk cId="1864893899" sldId="2147483648"/>
              <pc:sldLayoutMk cId="1985168396" sldId="2147483667"/>
              <ac:spMk id="3" creationId="{36BA249B-4309-4445-B165-DB7281A29C65}"/>
            </ac:spMkLst>
          </pc:spChg>
          <pc:spChg chg="mod">
            <ac:chgData name="Никита" userId="ac73235b3d8132ef" providerId="LiveId" clId="{05435CF7-9656-45A7-87E9-3D5CFC51964B}" dt="2020-09-09T19:26:51.895" v="254"/>
            <ac:spMkLst>
              <pc:docMk/>
              <pc:sldMasterMk cId="1864893899" sldId="2147483648"/>
              <pc:sldLayoutMk cId="1985168396" sldId="2147483667"/>
              <ac:spMk id="4" creationId="{2404CFE3-C007-4C18-9226-2332A8DF6E89}"/>
            </ac:spMkLst>
          </pc:spChg>
          <pc:spChg chg="mod">
            <ac:chgData name="Никита" userId="ac73235b3d8132ef" providerId="LiveId" clId="{05435CF7-9656-45A7-87E9-3D5CFC51964B}" dt="2020-09-09T19:26:51.086" v="253"/>
            <ac:spMkLst>
              <pc:docMk/>
              <pc:sldMasterMk cId="1864893899" sldId="2147483648"/>
              <pc:sldLayoutMk cId="1985168396" sldId="2147483667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6:52.607" v="255"/>
            <ac:spMkLst>
              <pc:docMk/>
              <pc:sldMasterMk cId="1864893899" sldId="2147483648"/>
              <pc:sldLayoutMk cId="1985168396" sldId="2147483667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7:00.987" v="260"/>
          <pc:sldLayoutMkLst>
            <pc:docMk/>
            <pc:sldMasterMk cId="1864893899" sldId="2147483648"/>
            <pc:sldLayoutMk cId="1565375855" sldId="2147483668"/>
          </pc:sldLayoutMkLst>
          <pc:spChg chg="mod">
            <ac:chgData name="Никита" userId="ac73235b3d8132ef" providerId="LiveId" clId="{05435CF7-9656-45A7-87E9-3D5CFC51964B}" dt="2020-09-09T19:27:00.063" v="259"/>
            <ac:spMkLst>
              <pc:docMk/>
              <pc:sldMasterMk cId="1864893899" sldId="2147483648"/>
              <pc:sldLayoutMk cId="1565375855" sldId="2147483668"/>
              <ac:spMk id="3" creationId="{36BA249B-4309-4445-B165-DB7281A29C65}"/>
            </ac:spMkLst>
          </pc:spChg>
          <pc:spChg chg="mod">
            <ac:chgData name="Никита" userId="ac73235b3d8132ef" providerId="LiveId" clId="{05435CF7-9656-45A7-87E9-3D5CFC51964B}" dt="2020-09-09T19:26:58.902" v="258"/>
            <ac:spMkLst>
              <pc:docMk/>
              <pc:sldMasterMk cId="1864893899" sldId="2147483648"/>
              <pc:sldLayoutMk cId="1565375855" sldId="2147483668"/>
              <ac:spMk id="4" creationId="{2404CFE3-C007-4C18-9226-2332A8DF6E89}"/>
            </ac:spMkLst>
          </pc:spChg>
          <pc:spChg chg="mod">
            <ac:chgData name="Никита" userId="ac73235b3d8132ef" providerId="LiveId" clId="{05435CF7-9656-45A7-87E9-3D5CFC51964B}" dt="2020-09-09T19:26:58.235" v="257"/>
            <ac:spMkLst>
              <pc:docMk/>
              <pc:sldMasterMk cId="1864893899" sldId="2147483648"/>
              <pc:sldLayoutMk cId="1565375855" sldId="2147483668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00.987" v="260"/>
            <ac:spMkLst>
              <pc:docMk/>
              <pc:sldMasterMk cId="1864893899" sldId="2147483648"/>
              <pc:sldLayoutMk cId="1565375855" sldId="2147483668"/>
              <ac:spMk id="7" creationId="{02229832-71CB-4F62-80B8-E6502B2273D1}"/>
            </ac:spMkLst>
          </pc:spChg>
        </pc:sldLayoutChg>
        <pc:sldLayoutChg chg="modSp mod">
          <pc:chgData name="Никита" userId="ac73235b3d8132ef" providerId="LiveId" clId="{05435CF7-9656-45A7-87E9-3D5CFC51964B}" dt="2020-09-09T19:27:05.501" v="262"/>
          <pc:sldLayoutMkLst>
            <pc:docMk/>
            <pc:sldMasterMk cId="1864893899" sldId="2147483648"/>
            <pc:sldLayoutMk cId="3772106251" sldId="2147483669"/>
          </pc:sldLayoutMkLst>
          <pc:spChg chg="mod">
            <ac:chgData name="Никита" userId="ac73235b3d8132ef" providerId="LiveId" clId="{05435CF7-9656-45A7-87E9-3D5CFC51964B}" dt="2020-09-09T19:27:04.434" v="261"/>
            <ac:spMkLst>
              <pc:docMk/>
              <pc:sldMasterMk cId="1864893899" sldId="2147483648"/>
              <pc:sldLayoutMk cId="3772106251" sldId="2147483669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05.501" v="262"/>
            <ac:spMkLst>
              <pc:docMk/>
              <pc:sldMasterMk cId="1864893899" sldId="2147483648"/>
              <pc:sldLayoutMk cId="3772106251" sldId="2147483669"/>
              <ac:spMk id="6" creationId="{978404E0-41D5-4DBB-ACE9-4BACB0E8542A}"/>
            </ac:spMkLst>
          </pc:spChg>
        </pc:sldLayoutChg>
        <pc:sldLayoutChg chg="modSp mod">
          <pc:chgData name="Никита" userId="ac73235b3d8132ef" providerId="LiveId" clId="{05435CF7-9656-45A7-87E9-3D5CFC51964B}" dt="2020-09-09T19:27:10.868" v="266"/>
          <pc:sldLayoutMkLst>
            <pc:docMk/>
            <pc:sldMasterMk cId="1864893899" sldId="2147483648"/>
            <pc:sldLayoutMk cId="684206766" sldId="2147483670"/>
          </pc:sldLayoutMkLst>
          <pc:spChg chg="mod">
            <ac:chgData name="Никита" userId="ac73235b3d8132ef" providerId="LiveId" clId="{05435CF7-9656-45A7-87E9-3D5CFC51964B}" dt="2020-09-09T19:27:10.063" v="265"/>
            <ac:spMkLst>
              <pc:docMk/>
              <pc:sldMasterMk cId="1864893899" sldId="2147483648"/>
              <pc:sldLayoutMk cId="684206766" sldId="2147483670"/>
              <ac:spMk id="4" creationId="{CE395212-04FF-49CA-969C-D25E8843573E}"/>
            </ac:spMkLst>
          </pc:spChg>
          <pc:spChg chg="mod">
            <ac:chgData name="Никита" userId="ac73235b3d8132ef" providerId="LiveId" clId="{05435CF7-9656-45A7-87E9-3D5CFC51964B}" dt="2020-09-09T19:27:08.587" v="263"/>
            <ac:spMkLst>
              <pc:docMk/>
              <pc:sldMasterMk cId="1864893899" sldId="2147483648"/>
              <pc:sldLayoutMk cId="684206766" sldId="2147483670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09.283" v="264"/>
            <ac:spMkLst>
              <pc:docMk/>
              <pc:sldMasterMk cId="1864893899" sldId="2147483648"/>
              <pc:sldLayoutMk cId="684206766" sldId="2147483670"/>
              <ac:spMk id="6" creationId="{978404E0-41D5-4DBB-ACE9-4BACB0E8542A}"/>
            </ac:spMkLst>
          </pc:spChg>
          <pc:spChg chg="mod">
            <ac:chgData name="Никита" userId="ac73235b3d8132ef" providerId="LiveId" clId="{05435CF7-9656-45A7-87E9-3D5CFC51964B}" dt="2020-09-09T19:27:10.868" v="266"/>
            <ac:spMkLst>
              <pc:docMk/>
              <pc:sldMasterMk cId="1864893899" sldId="2147483648"/>
              <pc:sldLayoutMk cId="684206766" sldId="2147483670"/>
              <ac:spMk id="7" creationId="{CF797292-7048-4E0E-943B-DCE6BD11438A}"/>
            </ac:spMkLst>
          </pc:spChg>
        </pc:sldLayoutChg>
        <pc:sldLayoutChg chg="modSp mod">
          <pc:chgData name="Никита" userId="ac73235b3d8132ef" providerId="LiveId" clId="{05435CF7-9656-45A7-87E9-3D5CFC51964B}" dt="2020-09-09T19:27:13.859" v="267"/>
          <pc:sldLayoutMkLst>
            <pc:docMk/>
            <pc:sldMasterMk cId="1864893899" sldId="2147483648"/>
            <pc:sldLayoutMk cId="1562391369" sldId="2147483671"/>
          </pc:sldLayoutMkLst>
          <pc:spChg chg="mod">
            <ac:chgData name="Никита" userId="ac73235b3d8132ef" providerId="LiveId" clId="{05435CF7-9656-45A7-87E9-3D5CFC51964B}" dt="2020-09-09T19:27:13.859" v="267"/>
            <ac:spMkLst>
              <pc:docMk/>
              <pc:sldMasterMk cId="1864893899" sldId="2147483648"/>
              <pc:sldLayoutMk cId="1562391369" sldId="2147483671"/>
              <ac:spMk id="5" creationId="{2BFB6C61-3E92-4B0E-A7E1-933629756A99}"/>
            </ac:spMkLst>
          </pc:spChg>
        </pc:sldLayoutChg>
        <pc:sldLayoutChg chg="modSp mod">
          <pc:chgData name="Никита" userId="ac73235b3d8132ef" providerId="LiveId" clId="{05435CF7-9656-45A7-87E9-3D5CFC51964B}" dt="2020-09-09T19:27:19.660" v="269"/>
          <pc:sldLayoutMkLst>
            <pc:docMk/>
            <pc:sldMasterMk cId="1864893899" sldId="2147483648"/>
            <pc:sldLayoutMk cId="1918761623" sldId="2147483672"/>
          </pc:sldLayoutMkLst>
          <pc:spChg chg="mod">
            <ac:chgData name="Никита" userId="ac73235b3d8132ef" providerId="LiveId" clId="{05435CF7-9656-45A7-87E9-3D5CFC51964B}" dt="2020-09-09T19:27:19.660" v="269"/>
            <ac:spMkLst>
              <pc:docMk/>
              <pc:sldMasterMk cId="1864893899" sldId="2147483648"/>
              <pc:sldLayoutMk cId="1918761623" sldId="2147483672"/>
              <ac:spMk id="3" creationId="{D2619B67-03C9-4054-94CE-AEB88384AE52}"/>
            </ac:spMkLst>
          </pc:spChg>
          <pc:spChg chg="mod">
            <ac:chgData name="Никита" userId="ac73235b3d8132ef" providerId="LiveId" clId="{05435CF7-9656-45A7-87E9-3D5CFC51964B}" dt="2020-09-09T19:27:18.896" v="268"/>
            <ac:spMkLst>
              <pc:docMk/>
              <pc:sldMasterMk cId="1864893899" sldId="2147483648"/>
              <pc:sldLayoutMk cId="1918761623" sldId="2147483672"/>
              <ac:spMk id="5" creationId="{2BFB6C61-3E92-4B0E-A7E1-933629756A99}"/>
            </ac:spMkLst>
          </pc:spChg>
        </pc:sldLayoutChg>
        <pc:sldLayoutChg chg="modSp mod">
          <pc:chgData name="Никита" userId="ac73235b3d8132ef" providerId="LiveId" clId="{05435CF7-9656-45A7-87E9-3D5CFC51964B}" dt="2020-09-09T19:27:23.666" v="272"/>
          <pc:sldLayoutMkLst>
            <pc:docMk/>
            <pc:sldMasterMk cId="1864893899" sldId="2147483648"/>
            <pc:sldLayoutMk cId="4101908417" sldId="2147483673"/>
          </pc:sldLayoutMkLst>
          <pc:spChg chg="mod">
            <ac:chgData name="Никита" userId="ac73235b3d8132ef" providerId="LiveId" clId="{05435CF7-9656-45A7-87E9-3D5CFC51964B}" dt="2020-09-09T19:27:23.666" v="272"/>
            <ac:spMkLst>
              <pc:docMk/>
              <pc:sldMasterMk cId="1864893899" sldId="2147483648"/>
              <pc:sldLayoutMk cId="4101908417" sldId="2147483673"/>
              <ac:spMk id="4" creationId="{763EA4C0-2CE9-48C5-94D1-F53D6E7CE7DD}"/>
            </ac:spMkLst>
          </pc:spChg>
          <pc:spChg chg="mod">
            <ac:chgData name="Никита" userId="ac73235b3d8132ef" providerId="LiveId" clId="{05435CF7-9656-45A7-87E9-3D5CFC51964B}" dt="2020-09-09T19:27:22.854" v="271"/>
            <ac:spMkLst>
              <pc:docMk/>
              <pc:sldMasterMk cId="1864893899" sldId="2147483648"/>
              <pc:sldLayoutMk cId="4101908417" sldId="2147483673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22.182" v="270"/>
            <ac:spMkLst>
              <pc:docMk/>
              <pc:sldMasterMk cId="1864893899" sldId="2147483648"/>
              <pc:sldLayoutMk cId="4101908417" sldId="2147483673"/>
              <ac:spMk id="6" creationId="{EFBCD8FE-6156-476B-A50B-2D5F8021E981}"/>
            </ac:spMkLst>
          </pc:spChg>
        </pc:sldLayoutChg>
        <pc:sldLayoutChg chg="modSp mod">
          <pc:chgData name="Никита" userId="ac73235b3d8132ef" providerId="LiveId" clId="{05435CF7-9656-45A7-87E9-3D5CFC51964B}" dt="2020-09-09T19:27:29.406" v="275"/>
          <pc:sldLayoutMkLst>
            <pc:docMk/>
            <pc:sldMasterMk cId="1864893899" sldId="2147483648"/>
            <pc:sldLayoutMk cId="1611053317" sldId="2147483674"/>
          </pc:sldLayoutMkLst>
          <pc:spChg chg="mod">
            <ac:chgData name="Никита" userId="ac73235b3d8132ef" providerId="LiveId" clId="{05435CF7-9656-45A7-87E9-3D5CFC51964B}" dt="2020-09-09T19:27:28.395" v="274"/>
            <ac:spMkLst>
              <pc:docMk/>
              <pc:sldMasterMk cId="1864893899" sldId="2147483648"/>
              <pc:sldLayoutMk cId="1611053317" sldId="2147483674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27.485" v="273"/>
            <ac:spMkLst>
              <pc:docMk/>
              <pc:sldMasterMk cId="1864893899" sldId="2147483648"/>
              <pc:sldLayoutMk cId="1611053317" sldId="2147483674"/>
              <ac:spMk id="7" creationId="{E93F4386-27C2-4DBB-B99F-1957335E9106}"/>
            </ac:spMkLst>
          </pc:spChg>
          <pc:spChg chg="mod">
            <ac:chgData name="Никита" userId="ac73235b3d8132ef" providerId="LiveId" clId="{05435CF7-9656-45A7-87E9-3D5CFC51964B}" dt="2020-09-09T19:27:29.406" v="275"/>
            <ac:spMkLst>
              <pc:docMk/>
              <pc:sldMasterMk cId="1864893899" sldId="2147483648"/>
              <pc:sldLayoutMk cId="1611053317" sldId="2147483674"/>
              <ac:spMk id="8" creationId="{5E02DD6D-270F-4905-A488-0845C7AD9E6B}"/>
            </ac:spMkLst>
          </pc:spChg>
        </pc:sldLayoutChg>
        <pc:sldLayoutChg chg="modSp mod">
          <pc:chgData name="Никита" userId="ac73235b3d8132ef" providerId="LiveId" clId="{05435CF7-9656-45A7-87E9-3D5CFC51964B}" dt="2020-09-09T19:27:33.595" v="278"/>
          <pc:sldLayoutMkLst>
            <pc:docMk/>
            <pc:sldMasterMk cId="1864893899" sldId="2147483648"/>
            <pc:sldLayoutMk cId="2884582596" sldId="2147483675"/>
          </pc:sldLayoutMkLst>
          <pc:spChg chg="mod">
            <ac:chgData name="Никита" userId="ac73235b3d8132ef" providerId="LiveId" clId="{05435CF7-9656-45A7-87E9-3D5CFC51964B}" dt="2020-09-09T19:27:32.837" v="277"/>
            <ac:spMkLst>
              <pc:docMk/>
              <pc:sldMasterMk cId="1864893899" sldId="2147483648"/>
              <pc:sldLayoutMk cId="2884582596" sldId="2147483675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32.001" v="276"/>
            <ac:spMkLst>
              <pc:docMk/>
              <pc:sldMasterMk cId="1864893899" sldId="2147483648"/>
              <pc:sldLayoutMk cId="2884582596" sldId="2147483675"/>
              <ac:spMk id="7" creationId="{E93F4386-27C2-4DBB-B99F-1957335E9106}"/>
            </ac:spMkLst>
          </pc:spChg>
          <pc:spChg chg="mod">
            <ac:chgData name="Никита" userId="ac73235b3d8132ef" providerId="LiveId" clId="{05435CF7-9656-45A7-87E9-3D5CFC51964B}" dt="2020-09-09T19:27:33.595" v="278"/>
            <ac:spMkLst>
              <pc:docMk/>
              <pc:sldMasterMk cId="1864893899" sldId="2147483648"/>
              <pc:sldLayoutMk cId="2884582596" sldId="2147483675"/>
              <ac:spMk id="8" creationId="{5E02DD6D-270F-4905-A488-0845C7AD9E6B}"/>
            </ac:spMkLst>
          </pc:spChg>
        </pc:sldLayoutChg>
        <pc:sldLayoutChg chg="modSp mod">
          <pc:chgData name="Никита" userId="ac73235b3d8132ef" providerId="LiveId" clId="{05435CF7-9656-45A7-87E9-3D5CFC51964B}" dt="2020-09-09T19:27:39.622" v="282"/>
          <pc:sldLayoutMkLst>
            <pc:docMk/>
            <pc:sldMasterMk cId="1864893899" sldId="2147483648"/>
            <pc:sldLayoutMk cId="1089624975" sldId="2147483676"/>
          </pc:sldLayoutMkLst>
          <pc:spChg chg="mod">
            <ac:chgData name="Никита" userId="ac73235b3d8132ef" providerId="LiveId" clId="{05435CF7-9656-45A7-87E9-3D5CFC51964B}" dt="2020-09-09T19:27:37.854" v="280"/>
            <ac:spMkLst>
              <pc:docMk/>
              <pc:sldMasterMk cId="1864893899" sldId="2147483648"/>
              <pc:sldLayoutMk cId="1089624975" sldId="2147483676"/>
              <ac:spMk id="5" creationId="{2BFB6C61-3E92-4B0E-A7E1-933629756A99}"/>
            </ac:spMkLst>
          </pc:spChg>
          <pc:spChg chg="mod">
            <ac:chgData name="Никита" userId="ac73235b3d8132ef" providerId="LiveId" clId="{05435CF7-9656-45A7-87E9-3D5CFC51964B}" dt="2020-09-09T19:27:39.622" v="282"/>
            <ac:spMkLst>
              <pc:docMk/>
              <pc:sldMasterMk cId="1864893899" sldId="2147483648"/>
              <pc:sldLayoutMk cId="1089624975" sldId="2147483676"/>
              <ac:spMk id="6" creationId="{EF51CDD5-BB73-4EBE-BFC9-3887E69EE4F7}"/>
            </ac:spMkLst>
          </pc:spChg>
          <pc:spChg chg="mod">
            <ac:chgData name="Никита" userId="ac73235b3d8132ef" providerId="LiveId" clId="{05435CF7-9656-45A7-87E9-3D5CFC51964B}" dt="2020-09-09T19:27:36.674" v="279"/>
            <ac:spMkLst>
              <pc:docMk/>
              <pc:sldMasterMk cId="1864893899" sldId="2147483648"/>
              <pc:sldLayoutMk cId="1089624975" sldId="2147483676"/>
              <ac:spMk id="7" creationId="{E93F4386-27C2-4DBB-B99F-1957335E9106}"/>
            </ac:spMkLst>
          </pc:spChg>
          <pc:spChg chg="mod">
            <ac:chgData name="Никита" userId="ac73235b3d8132ef" providerId="LiveId" clId="{05435CF7-9656-45A7-87E9-3D5CFC51964B}" dt="2020-09-09T19:27:38.909" v="281"/>
            <ac:spMkLst>
              <pc:docMk/>
              <pc:sldMasterMk cId="1864893899" sldId="2147483648"/>
              <pc:sldLayoutMk cId="1089624975" sldId="2147483676"/>
              <ac:spMk id="8" creationId="{5E02DD6D-270F-4905-A488-0845C7AD9E6B}"/>
            </ac:spMkLst>
          </pc:spChg>
        </pc:sldLayoutChg>
        <pc:sldLayoutChg chg="modSp mod">
          <pc:chgData name="Никита" userId="ac73235b3d8132ef" providerId="LiveId" clId="{05435CF7-9656-45A7-87E9-3D5CFC51964B}" dt="2020-09-09T19:27:44.705" v="284"/>
          <pc:sldLayoutMkLst>
            <pc:docMk/>
            <pc:sldMasterMk cId="1864893899" sldId="2147483648"/>
            <pc:sldLayoutMk cId="2597546309" sldId="2147483677"/>
          </pc:sldLayoutMkLst>
          <pc:spChg chg="mod">
            <ac:chgData name="Никита" userId="ac73235b3d8132ef" providerId="LiveId" clId="{05435CF7-9656-45A7-87E9-3D5CFC51964B}" dt="2020-09-09T19:27:44.705" v="284"/>
            <ac:spMkLst>
              <pc:docMk/>
              <pc:sldMasterMk cId="1864893899" sldId="2147483648"/>
              <pc:sldLayoutMk cId="2597546309" sldId="2147483677"/>
              <ac:spMk id="7" creationId="{E93F4386-27C2-4DBB-B99F-1957335E9106}"/>
            </ac:spMkLst>
          </pc:spChg>
          <pc:spChg chg="mod">
            <ac:chgData name="Никита" userId="ac73235b3d8132ef" providerId="LiveId" clId="{05435CF7-9656-45A7-87E9-3D5CFC51964B}" dt="2020-09-09T19:27:44.013" v="283"/>
            <ac:spMkLst>
              <pc:docMk/>
              <pc:sldMasterMk cId="1864893899" sldId="2147483648"/>
              <pc:sldLayoutMk cId="2597546309" sldId="2147483677"/>
              <ac:spMk id="10" creationId="{6D52A9FF-DD84-4DC9-900E-C2C5EFFEF121}"/>
            </ac:spMkLst>
          </pc:spChg>
        </pc:sldLayoutChg>
        <pc:sldLayoutChg chg="modSp mod">
          <pc:chgData name="Никита" userId="ac73235b3d8132ef" providerId="LiveId" clId="{05435CF7-9656-45A7-87E9-3D5CFC51964B}" dt="2020-09-09T19:27:48.827" v="286"/>
          <pc:sldLayoutMkLst>
            <pc:docMk/>
            <pc:sldMasterMk cId="1864893899" sldId="2147483648"/>
            <pc:sldLayoutMk cId="2228584411" sldId="2147483678"/>
          </pc:sldLayoutMkLst>
          <pc:spChg chg="mod">
            <ac:chgData name="Никита" userId="ac73235b3d8132ef" providerId="LiveId" clId="{05435CF7-9656-45A7-87E9-3D5CFC51964B}" dt="2020-09-09T19:27:48.111" v="285"/>
            <ac:spMkLst>
              <pc:docMk/>
              <pc:sldMasterMk cId="1864893899" sldId="2147483648"/>
              <pc:sldLayoutMk cId="2228584411" sldId="2147483678"/>
              <ac:spMk id="4" creationId="{AAA00A67-819D-4D20-A657-4E3D4480813F}"/>
            </ac:spMkLst>
          </pc:spChg>
          <pc:spChg chg="mod">
            <ac:chgData name="Никита" userId="ac73235b3d8132ef" providerId="LiveId" clId="{05435CF7-9656-45A7-87E9-3D5CFC51964B}" dt="2020-09-09T19:27:48.827" v="286"/>
            <ac:spMkLst>
              <pc:docMk/>
              <pc:sldMasterMk cId="1864893899" sldId="2147483648"/>
              <pc:sldLayoutMk cId="2228584411" sldId="2147483678"/>
              <ac:spMk id="10" creationId="{6D52A9FF-DD84-4DC9-900E-C2C5EFFEF121}"/>
            </ac:spMkLst>
          </pc:spChg>
        </pc:sldLayoutChg>
        <pc:sldLayoutChg chg="modSp mod">
          <pc:chgData name="Никита" userId="ac73235b3d8132ef" providerId="LiveId" clId="{05435CF7-9656-45A7-87E9-3D5CFC51964B}" dt="2020-09-09T19:27:51.050" v="287"/>
          <pc:sldLayoutMkLst>
            <pc:docMk/>
            <pc:sldMasterMk cId="1864893899" sldId="2147483648"/>
            <pc:sldLayoutMk cId="2420351857" sldId="2147483679"/>
          </pc:sldLayoutMkLst>
          <pc:spChg chg="mod">
            <ac:chgData name="Никита" userId="ac73235b3d8132ef" providerId="LiveId" clId="{05435CF7-9656-45A7-87E9-3D5CFC51964B}" dt="2020-09-09T19:27:51.050" v="287"/>
            <ac:spMkLst>
              <pc:docMk/>
              <pc:sldMasterMk cId="1864893899" sldId="2147483648"/>
              <pc:sldLayoutMk cId="2420351857" sldId="2147483679"/>
              <ac:spMk id="7" creationId="{E93F4386-27C2-4DBB-B99F-1957335E9106}"/>
            </ac:spMkLst>
          </pc:spChg>
        </pc:sldLayoutChg>
        <pc:sldLayoutChg chg="modSp mod">
          <pc:chgData name="Никита" userId="ac73235b3d8132ef" providerId="LiveId" clId="{05435CF7-9656-45A7-87E9-3D5CFC51964B}" dt="2020-09-09T19:27:54.937" v="289"/>
          <pc:sldLayoutMkLst>
            <pc:docMk/>
            <pc:sldMasterMk cId="1864893899" sldId="2147483648"/>
            <pc:sldLayoutMk cId="3717275686" sldId="2147483680"/>
          </pc:sldLayoutMkLst>
          <pc:spChg chg="mod">
            <ac:chgData name="Никита" userId="ac73235b3d8132ef" providerId="LiveId" clId="{05435CF7-9656-45A7-87E9-3D5CFC51964B}" dt="2020-09-09T19:27:54.937" v="289"/>
            <ac:spMkLst>
              <pc:docMk/>
              <pc:sldMasterMk cId="1864893899" sldId="2147483648"/>
              <pc:sldLayoutMk cId="3717275686" sldId="2147483680"/>
              <ac:spMk id="6" creationId="{A98A77F7-1882-4808-A332-028A26C384F3}"/>
            </ac:spMkLst>
          </pc:spChg>
          <pc:spChg chg="mod">
            <ac:chgData name="Никита" userId="ac73235b3d8132ef" providerId="LiveId" clId="{05435CF7-9656-45A7-87E9-3D5CFC51964B}" dt="2020-09-09T19:27:53.378" v="288"/>
            <ac:spMkLst>
              <pc:docMk/>
              <pc:sldMasterMk cId="1864893899" sldId="2147483648"/>
              <pc:sldLayoutMk cId="3717275686" sldId="2147483680"/>
              <ac:spMk id="7" creationId="{E93F4386-27C2-4DBB-B99F-1957335E9106}"/>
            </ac:spMkLst>
          </pc:spChg>
        </pc:sldLayoutChg>
        <pc:sldLayoutChg chg="modSp mod">
          <pc:chgData name="Никита" userId="ac73235b3d8132ef" providerId="LiveId" clId="{05435CF7-9656-45A7-87E9-3D5CFC51964B}" dt="2020-09-09T19:27:59.511" v="291"/>
          <pc:sldLayoutMkLst>
            <pc:docMk/>
            <pc:sldMasterMk cId="1864893899" sldId="2147483648"/>
            <pc:sldLayoutMk cId="680465057" sldId="2147483681"/>
          </pc:sldLayoutMkLst>
          <pc:spChg chg="mod">
            <ac:chgData name="Никита" userId="ac73235b3d8132ef" providerId="LiveId" clId="{05435CF7-9656-45A7-87E9-3D5CFC51964B}" dt="2020-09-09T19:27:59.511" v="291"/>
            <ac:spMkLst>
              <pc:docMk/>
              <pc:sldMasterMk cId="1864893899" sldId="2147483648"/>
              <pc:sldLayoutMk cId="680465057" sldId="2147483681"/>
              <ac:spMk id="5" creationId="{C3377CA8-068D-48E0-9BCF-741B7DA495D1}"/>
            </ac:spMkLst>
          </pc:spChg>
          <pc:spChg chg="mod">
            <ac:chgData name="Никита" userId="ac73235b3d8132ef" providerId="LiveId" clId="{05435CF7-9656-45A7-87E9-3D5CFC51964B}" dt="2020-09-09T19:27:58.868" v="290"/>
            <ac:spMkLst>
              <pc:docMk/>
              <pc:sldMasterMk cId="1864893899" sldId="2147483648"/>
              <pc:sldLayoutMk cId="680465057" sldId="2147483681"/>
              <ac:spMk id="7" creationId="{E93F4386-27C2-4DBB-B99F-1957335E9106}"/>
            </ac:spMkLst>
          </pc:spChg>
        </pc:sldLayoutChg>
        <pc:sldLayoutChg chg="modSp mod">
          <pc:chgData name="Никита" userId="ac73235b3d8132ef" providerId="LiveId" clId="{05435CF7-9656-45A7-87E9-3D5CFC51964B}" dt="2020-09-09T19:28:04.187" v="294"/>
          <pc:sldLayoutMkLst>
            <pc:docMk/>
            <pc:sldMasterMk cId="1864893899" sldId="2147483648"/>
            <pc:sldLayoutMk cId="3688016272" sldId="2147483682"/>
          </pc:sldLayoutMkLst>
          <pc:spChg chg="mod">
            <ac:chgData name="Никита" userId="ac73235b3d8132ef" providerId="LiveId" clId="{05435CF7-9656-45A7-87E9-3D5CFC51964B}" dt="2020-09-09T19:28:03.536" v="293"/>
            <ac:spMkLst>
              <pc:docMk/>
              <pc:sldMasterMk cId="1864893899" sldId="2147483648"/>
              <pc:sldLayoutMk cId="3688016272" sldId="2147483682"/>
              <ac:spMk id="6" creationId="{EDCF16BF-FB41-4B70-AC7B-830169653C38}"/>
            </ac:spMkLst>
          </pc:spChg>
          <pc:spChg chg="mod">
            <ac:chgData name="Никита" userId="ac73235b3d8132ef" providerId="LiveId" clId="{05435CF7-9656-45A7-87E9-3D5CFC51964B}" dt="2020-09-09T19:28:02.784" v="292"/>
            <ac:spMkLst>
              <pc:docMk/>
              <pc:sldMasterMk cId="1864893899" sldId="2147483648"/>
              <pc:sldLayoutMk cId="3688016272" sldId="2147483682"/>
              <ac:spMk id="7" creationId="{E93F4386-27C2-4DBB-B99F-1957335E9106}"/>
            </ac:spMkLst>
          </pc:spChg>
          <pc:spChg chg="mod">
            <ac:chgData name="Никита" userId="ac73235b3d8132ef" providerId="LiveId" clId="{05435CF7-9656-45A7-87E9-3D5CFC51964B}" dt="2020-09-09T19:28:04.187" v="294"/>
            <ac:spMkLst>
              <pc:docMk/>
              <pc:sldMasterMk cId="1864893899" sldId="2147483648"/>
              <pc:sldLayoutMk cId="3688016272" sldId="2147483682"/>
              <ac:spMk id="9" creationId="{EEB65024-1D9F-42EA-AE80-DF6A46418E90}"/>
            </ac:spMkLst>
          </pc:spChg>
        </pc:sldLayoutChg>
        <pc:sldLayoutChg chg="modSp mod">
          <pc:chgData name="Никита" userId="ac73235b3d8132ef" providerId="LiveId" clId="{05435CF7-9656-45A7-87E9-3D5CFC51964B}" dt="2020-09-09T19:28:08.103" v="296"/>
          <pc:sldLayoutMkLst>
            <pc:docMk/>
            <pc:sldMasterMk cId="1864893899" sldId="2147483648"/>
            <pc:sldLayoutMk cId="135822501" sldId="2147483683"/>
          </pc:sldLayoutMkLst>
          <pc:spChg chg="mod">
            <ac:chgData name="Никита" userId="ac73235b3d8132ef" providerId="LiveId" clId="{05435CF7-9656-45A7-87E9-3D5CFC51964B}" dt="2020-09-09T19:28:08.103" v="296"/>
            <ac:spMkLst>
              <pc:docMk/>
              <pc:sldMasterMk cId="1864893899" sldId="2147483648"/>
              <pc:sldLayoutMk cId="135822501" sldId="2147483683"/>
              <ac:spMk id="5" creationId="{C3377CA8-068D-48E0-9BCF-741B7DA495D1}"/>
            </ac:spMkLst>
          </pc:spChg>
          <pc:spChg chg="mod">
            <ac:chgData name="Никита" userId="ac73235b3d8132ef" providerId="LiveId" clId="{05435CF7-9656-45A7-87E9-3D5CFC51964B}" dt="2020-09-09T19:28:07.380" v="295"/>
            <ac:spMkLst>
              <pc:docMk/>
              <pc:sldMasterMk cId="1864893899" sldId="2147483648"/>
              <pc:sldLayoutMk cId="135822501" sldId="2147483683"/>
              <ac:spMk id="8" creationId="{FE118C42-D2C0-48F0-A81E-AEDBC9CF75A0}"/>
            </ac:spMkLst>
          </pc:spChg>
        </pc:sldLayoutChg>
        <pc:sldLayoutChg chg="modSp mod">
          <pc:chgData name="Никита" userId="ac73235b3d8132ef" providerId="LiveId" clId="{05435CF7-9656-45A7-87E9-3D5CFC51964B}" dt="2020-09-09T19:28:10.921" v="297"/>
          <pc:sldLayoutMkLst>
            <pc:docMk/>
            <pc:sldMasterMk cId="1864893899" sldId="2147483648"/>
            <pc:sldLayoutMk cId="2238966860" sldId="2147483684"/>
          </pc:sldLayoutMkLst>
          <pc:spChg chg="mod">
            <ac:chgData name="Никита" userId="ac73235b3d8132ef" providerId="LiveId" clId="{05435CF7-9656-45A7-87E9-3D5CFC51964B}" dt="2020-09-09T19:28:10.921" v="297"/>
            <ac:spMkLst>
              <pc:docMk/>
              <pc:sldMasterMk cId="1864893899" sldId="2147483648"/>
              <pc:sldLayoutMk cId="2238966860" sldId="2147483684"/>
              <ac:spMk id="8" creationId="{FE118C42-D2C0-48F0-A81E-AEDBC9CF75A0}"/>
            </ac:spMkLst>
          </pc:spChg>
        </pc:sldLayoutChg>
        <pc:sldLayoutChg chg="modSp mod">
          <pc:chgData name="Никита" userId="ac73235b3d8132ef" providerId="LiveId" clId="{05435CF7-9656-45A7-87E9-3D5CFC51964B}" dt="2020-09-09T19:28:14.436" v="298"/>
          <pc:sldLayoutMkLst>
            <pc:docMk/>
            <pc:sldMasterMk cId="1864893899" sldId="2147483648"/>
            <pc:sldLayoutMk cId="4185643809" sldId="2147483685"/>
          </pc:sldLayoutMkLst>
          <pc:spChg chg="mod">
            <ac:chgData name="Никита" userId="ac73235b3d8132ef" providerId="LiveId" clId="{05435CF7-9656-45A7-87E9-3D5CFC51964B}" dt="2020-09-09T19:28:14.436" v="298"/>
            <ac:spMkLst>
              <pc:docMk/>
              <pc:sldMasterMk cId="1864893899" sldId="2147483648"/>
              <pc:sldLayoutMk cId="4185643809" sldId="2147483685"/>
              <ac:spMk id="8" creationId="{FE118C42-D2C0-48F0-A81E-AEDBC9CF75A0}"/>
            </ac:spMkLst>
          </pc:spChg>
        </pc:sldLayoutChg>
        <pc:sldLayoutChg chg="modSp mod">
          <pc:chgData name="Никита" userId="ac73235b3d8132ef" providerId="LiveId" clId="{05435CF7-9656-45A7-87E9-3D5CFC51964B}" dt="2020-09-09T19:28:20.675" v="300"/>
          <pc:sldLayoutMkLst>
            <pc:docMk/>
            <pc:sldMasterMk cId="1864893899" sldId="2147483648"/>
            <pc:sldLayoutMk cId="824916559" sldId="2147483686"/>
          </pc:sldLayoutMkLst>
          <pc:spChg chg="mod">
            <ac:chgData name="Никита" userId="ac73235b3d8132ef" providerId="LiveId" clId="{05435CF7-9656-45A7-87E9-3D5CFC51964B}" dt="2020-09-09T19:28:20.675" v="300"/>
            <ac:spMkLst>
              <pc:docMk/>
              <pc:sldMasterMk cId="1864893899" sldId="2147483648"/>
              <pc:sldLayoutMk cId="824916559" sldId="2147483686"/>
              <ac:spMk id="5" creationId="{84C8B29B-6810-4EB2-BCAC-31B7FE6DE2FB}"/>
            </ac:spMkLst>
          </pc:spChg>
          <pc:spChg chg="mod">
            <ac:chgData name="Никита" userId="ac73235b3d8132ef" providerId="LiveId" clId="{05435CF7-9656-45A7-87E9-3D5CFC51964B}" dt="2020-09-09T19:28:19.794" v="299"/>
            <ac:spMkLst>
              <pc:docMk/>
              <pc:sldMasterMk cId="1864893899" sldId="2147483648"/>
              <pc:sldLayoutMk cId="824916559" sldId="2147483686"/>
              <ac:spMk id="8" creationId="{FE118C42-D2C0-48F0-A81E-AEDBC9CF75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58C1490-6DBD-43A6-AA6A-F4D619431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960B4A-9AB7-48D4-A970-E4D4A696A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CEB82-EE95-46CF-BA0D-734AB4F188A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B82E59-0E99-4A4E-AEE5-8EE47E403A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C4561A-D3C2-42C3-A7EB-8E5D5D1FEB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2AEA-F46F-4AB7-9D0E-37918523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60FF2-9DFC-4C1D-A810-D9E6003AED80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3D03D-5F5F-4F62-8BCE-D166295BC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6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95af6e4c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95af6e4c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14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95af6e4c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95af6e4c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05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95af6e4c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95af6e4c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12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95af6e4c4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95af6e4c4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11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f25c126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f25c126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43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895af6e4c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895af6e4c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84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8221491f01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8221491f01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8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8e4ee22ba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8e4ee22ba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94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895af6e4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895af6e4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88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895af6e4c4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895af6e4c4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7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895af6e4c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895af6e4c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00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65d7c642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65d7c642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07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813e18fd8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813e18fd8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8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95af6e4c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95af6e4c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86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95af6e4c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95af6e4c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1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13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105835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38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680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168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528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218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769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2682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4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D13DB0F-FC41-4594-AD1E-FCE3F6AF0D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757081"/>
            <a:ext cx="1492624" cy="1492624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67F4C6E-CD19-48CF-9DEA-CED329B1D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9200" y="4401669"/>
            <a:ext cx="1492624" cy="1492624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1D193A47-61A4-478F-8AE0-9A541E3CD4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80176" y="1757081"/>
            <a:ext cx="1492624" cy="1492624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892B0D3-D580-4220-977C-D37CC4A6FE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80176" y="4401669"/>
            <a:ext cx="1492624" cy="1492624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D13DB0F-FC41-4594-AD1E-FCE3F6AF0D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1259" y="2097741"/>
            <a:ext cx="1909482" cy="1909482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B35DC12-C98D-4014-BBE9-8269E9493E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4435" y="2097741"/>
            <a:ext cx="1909482" cy="1909482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ADAD6BF-FE42-42B8-9FFD-8FF0B3B59B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8083" y="2097741"/>
            <a:ext cx="1909482" cy="1909482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154" y="1882588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36BA249B-4309-4445-B165-DB7281A29C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35036" y="1882588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2404CFE3-C007-4C18-9226-2332A8DF6E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87272" y="1882588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3390" y="1882588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91327" y="3429000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36BA249B-4309-4445-B165-DB7281A29C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88786" y="3429000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2404CFE3-C007-4C18-9226-2332A8DF6E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91327" y="945776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8786" y="945776"/>
            <a:ext cx="2402541" cy="248322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013" y="943535"/>
            <a:ext cx="2402541" cy="497093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978404E0-41D5-4DBB-ACE9-4BACB0E854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6446" y="943535"/>
            <a:ext cx="2402541" cy="497093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0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013" y="1093694"/>
            <a:ext cx="2402541" cy="4670612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978404E0-41D5-4DBB-ACE9-4BACB0E854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15554" y="1093694"/>
            <a:ext cx="2402541" cy="4670612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CE395212-04FF-49CA-969C-D25E884357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18095" y="1093694"/>
            <a:ext cx="2402541" cy="2335306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F797292-7048-4E0E-943B-DCE6BD114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18095" y="3429000"/>
            <a:ext cx="2402541" cy="2335306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0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095999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9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5999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D2619B67-03C9-4054-94CE-AEB88384AE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5999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0" y="2528047"/>
            <a:ext cx="4571999" cy="4329953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763EA4C0-2CE9-48C5-94D1-F53D6E7CE7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3429000"/>
            <a:ext cx="3810001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EFBCD8FE-6156-476B-A50B-2D5F8021E9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3810001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5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5763" y="1"/>
            <a:ext cx="3496237" cy="3428999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571999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5E02DD6D-270F-4905-A488-0845C7AD9E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5762" y="3429002"/>
            <a:ext cx="3496237" cy="3428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6237" y="1"/>
            <a:ext cx="3496237" cy="3428999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3496237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5E02DD6D-270F-4905-A488-0845C7AD9E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96238" y="3429002"/>
            <a:ext cx="8695762" cy="3428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2BFB6C61-3E92-4B0E-A7E1-933629756A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6237" y="3429001"/>
            <a:ext cx="3983918" cy="3428999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3496237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5E02DD6D-270F-4905-A488-0845C7AD9E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80156" y="0"/>
            <a:ext cx="2355922" cy="3428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EF51CDD5-BB73-4EBE-BFC9-3887E69EE4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6078" y="0"/>
            <a:ext cx="2355922" cy="342899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5763" y="1"/>
            <a:ext cx="3496237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6D52A9FF-DD84-4DC9-900E-C2C5EFFEF1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9526" y="0"/>
            <a:ext cx="3496237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4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6D52A9FF-DD84-4DC9-900E-C2C5EFFEF1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992474" cy="3428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AAA00A67-819D-4D20-A657-4E3D448081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992474" cy="3428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8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1701" y="1"/>
            <a:ext cx="8750300" cy="685799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201" y="1104899"/>
            <a:ext cx="2209799" cy="4660901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A98A77F7-1882-4808-A332-028A26C384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900000">
            <a:off x="3436493" y="1338300"/>
            <a:ext cx="2209799" cy="4660901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6659" y="1778001"/>
            <a:ext cx="1922942" cy="401812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C3377CA8-068D-48E0-9BCF-741B7DA49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4318" y="1238250"/>
            <a:ext cx="3142110" cy="41275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5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93F4386-27C2-4DBB-B99F-1957335E9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1209" y="1414298"/>
            <a:ext cx="1922942" cy="401812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EDCF16BF-FB41-4B70-AC7B-830169653C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009" y="1414298"/>
            <a:ext cx="1922942" cy="401812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EEB65024-1D9F-42EA-AE80-DF6A46418E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30809" y="1414298"/>
            <a:ext cx="1922942" cy="401812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1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C3377CA8-068D-48E0-9BCF-741B7DA49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21199" y="1219200"/>
            <a:ext cx="3142110" cy="41275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FE118C42-D2C0-48F0-A81E-AEDBC9CF7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84618" y="2514600"/>
            <a:ext cx="4120832" cy="31242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4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FE118C42-D2C0-48F0-A81E-AEDBC9CF7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67450" y="1752600"/>
            <a:ext cx="4762499" cy="29718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6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FE118C42-D2C0-48F0-A81E-AEDBC9CF7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9796" y="1752600"/>
            <a:ext cx="4762499" cy="29718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4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FE118C42-D2C0-48F0-A81E-AEDBC9CF7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9057" y="1219200"/>
            <a:ext cx="5181600" cy="3267456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84C8B29B-6810-4EB2-BCAC-31B7FE6DE2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70017" y="1647444"/>
            <a:ext cx="1682496" cy="357016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1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FE118C42-D2C0-48F0-A81E-AEDBC9CF7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49439" y="1914144"/>
            <a:ext cx="3840481" cy="2206752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17212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03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868827"/>
            <a:ext cx="10706118" cy="695796"/>
          </a:xfrm>
        </p:spPr>
        <p:txBody>
          <a:bodyPr anchor="b">
            <a:noAutofit/>
          </a:bodyPr>
          <a:lstStyle>
            <a:lvl1pPr algn="l">
              <a:defRPr sz="3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708920"/>
            <a:ext cx="10706118" cy="216024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3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3604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36048" y="2024563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04913" y="1562424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216023" y="156879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064755" y="4689141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064755" y="2948948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064755" y="1178751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60124" y="1289260"/>
            <a:ext cx="2599814" cy="133915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160124" y="3059458"/>
            <a:ext cx="2599814" cy="133915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160124" y="4799650"/>
            <a:ext cx="2599814" cy="1339154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17835" y="1565038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17835" y="1178751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17835" y="3336820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17835" y="2950533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17835" y="5086568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017835" y="4700281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3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55655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55655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86374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986374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04913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235632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7866350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4027820" y="1663519"/>
            <a:ext cx="4129045" cy="41286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4655698" y="2291343"/>
            <a:ext cx="2873290" cy="287304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4266306" y="1899820"/>
            <a:ext cx="3641440" cy="3641124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環状矢印 8"/>
          <p:cNvSpPr/>
          <p:nvPr userDrawn="1"/>
        </p:nvSpPr>
        <p:spPr>
          <a:xfrm>
            <a:off x="6096000" y="188910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5984048" y="3811551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4075336" y="372151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4170530" y="1786443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788569" y="2046044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788569" y="4253217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4377419" y="2046044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4377419" y="4253217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061016" y="2323368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061016" y="4525640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649866" y="231846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649866" y="4520738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91635" y="2077304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91635" y="1691017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91635" y="4670186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91635" y="4283899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5427" y="2078760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5427" y="1692473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5427" y="4671642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5427" y="4285355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6096000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19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006178" y="1207658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23839" y="1325296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700694" y="1207658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6818354" y="1325296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2414" y="4440045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2414" y="4053758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53533" y="4442791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53533" y="4056504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424879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41700" y="1558495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4879" y="4145964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9" y="3759677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232446" y="1448780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4349268" y="1557856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232446" y="4145325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232446" y="3759037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8016381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8133202" y="1558495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6381" y="4145964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6381" y="3759677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4216" y="1167154"/>
            <a:ext cx="12196216" cy="325195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68761"/>
            <a:ext cx="12179336" cy="3030337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5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1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5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5" y="2858938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306042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06042" y="2858938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514895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14895" y="5499231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306042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06042" y="5499231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5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6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6" y="2858938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325650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5650" y="2858938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8136404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36404" y="2858938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4896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4896" y="5529234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4325650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5650" y="5529234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8136404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136404" y="5529234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2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484889" y="1939354"/>
            <a:ext cx="4740938" cy="337985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90174" y="2042585"/>
            <a:ext cx="4530368" cy="3173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5596139" y="1819531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915964" y="2075095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915964" y="1688808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5596139" y="3144598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15964" y="3400161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915964" y="3013875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5596137" y="4493585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15963" y="4749148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915963" y="4362861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5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20" y="1478755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5" y="1904243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9" y="1418778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2" y="1418778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9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20" y="3097519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5" y="3523007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9" y="3037542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2" y="3037542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8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5" y="5139569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7" y="4654104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4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336047" y="1478755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7" name="ホームベース 46"/>
          <p:cNvSpPr/>
          <p:nvPr userDrawn="1"/>
        </p:nvSpPr>
        <p:spPr>
          <a:xfrm>
            <a:off x="6336048" y="1478755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25983" y="1904243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7" y="1418778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96060" y="1418778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6336047" y="3097519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2" name="ホームベース 51"/>
          <p:cNvSpPr/>
          <p:nvPr userDrawn="1"/>
        </p:nvSpPr>
        <p:spPr>
          <a:xfrm>
            <a:off x="6336048" y="3097519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25983" y="3523007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936167" y="3037542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96060" y="3037542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336046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7" name="ホームベース 56"/>
          <p:cNvSpPr/>
          <p:nvPr userDrawn="1"/>
        </p:nvSpPr>
        <p:spPr>
          <a:xfrm>
            <a:off x="6336046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25983" y="5139569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936165" y="4654104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96058" y="4654104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5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20" y="1478755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6" y="1904243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8" y="1418778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2" y="1418778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9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20" y="3097519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6" y="3523007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8" y="3037542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2" y="3037542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9" y="4714080"/>
            <a:ext cx="10759001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4" y="5139569"/>
            <a:ext cx="10752190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8" y="4654104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4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2065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7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5" y="2498641"/>
            <a:ext cx="4887755" cy="3510647"/>
          </a:xfrm>
        </p:spPr>
        <p:txBody>
          <a:bodyPr anchor="t">
            <a:noAutofit/>
          </a:bodyPr>
          <a:lstStyle>
            <a:lvl1pPr marL="228607" indent="-264009" algn="l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17" indent="-264009">
              <a:buClr>
                <a:schemeClr val="accent1"/>
              </a:buClr>
              <a:buFont typeface="Wingdings" panose="05000000000000000000" pitchFamily="2" charset="2"/>
              <a:buChar char="l"/>
              <a:defRPr sz="1300" baseline="0"/>
            </a:lvl2pPr>
            <a:lvl3pPr marL="720024" indent="-192007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752027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98844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7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92433" y="2498641"/>
            <a:ext cx="4887755" cy="3510647"/>
          </a:xfrm>
        </p:spPr>
        <p:txBody>
          <a:bodyPr anchor="t">
            <a:noAutofit/>
          </a:bodyPr>
          <a:lstStyle>
            <a:lvl1pPr marL="228607" indent="-264009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17" indent="-264009">
              <a:buClr>
                <a:schemeClr val="accent1"/>
              </a:buClr>
              <a:buFont typeface="Wingdings" panose="05000000000000000000" pitchFamily="2" charset="2"/>
              <a:buChar char="l"/>
              <a:defRPr sz="1300" baseline="0"/>
            </a:lvl2pPr>
            <a:lvl3pPr marL="720024" indent="-192007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488804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003" y="1904243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6104" y="1418778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055003" y="3523007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56104" y="3037542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55003" y="5139569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6104" y="4654104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56130" y="1904243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757233" y="1418778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756130" y="3523007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757233" y="3037542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56130" y="5139569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757232" y="4654104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34920" y="141877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634920" y="303895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4920" y="465913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6336048" y="141877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36048" y="303895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6336048" y="4659138"/>
            <a:ext cx="480095" cy="48005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55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1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1418778"/>
            <a:ext cx="12192000" cy="351039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535097" y="1838823"/>
            <a:ext cx="900178" cy="9001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275640" y="1838823"/>
            <a:ext cx="900178" cy="9001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016182" y="1838823"/>
            <a:ext cx="900178" cy="9001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756724" y="1838823"/>
            <a:ext cx="900178" cy="9001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4919" y="2845001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886553" y="2845001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385463" y="2845001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136007" y="2845001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4919" y="3355058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886553" y="3355058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36007" y="3355058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385463" y="3355058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0938" y="5229201"/>
            <a:ext cx="10706118" cy="84009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175026" y="1553923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44901" y="1268761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3928" y="1403777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81672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175026" y="3190149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 userDrawn="1"/>
        </p:nvSpPr>
        <p:spPr>
          <a:xfrm>
            <a:off x="544901" y="2904987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3928" y="3040003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781672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781672" y="3190150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175026" y="4824286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544901" y="4539125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73928" y="4674140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781672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781672" y="4824287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6876154" y="1553923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6246029" y="1268761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75056" y="1403777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00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6876154" y="3190149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6246029" y="2904987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5056" y="3040003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2800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2800" y="3190150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6876154" y="4824286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7" name="円/楕円 56"/>
          <p:cNvSpPr/>
          <p:nvPr userDrawn="1"/>
        </p:nvSpPr>
        <p:spPr>
          <a:xfrm>
            <a:off x="6246029" y="4539125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5056" y="4674140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482800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82800" y="4824287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424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368994"/>
            <a:ext cx="12192000" cy="9001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235039" y="3068961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023392" y="3068961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811746" y="3059679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600100" y="3068961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388453" y="3068961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0176807" y="3068961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374717" y="320862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3163071" y="320862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951424" y="3199346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739778" y="320862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528132" y="320862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316486" y="3208627"/>
            <a:ext cx="410778" cy="4107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864249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56879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61792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259336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666706" y="2168861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2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883752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97388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85498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99845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86209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7225956" y="3728342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1" y="3721848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7225956" y="1456050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1456050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909344" y="3721849"/>
            <a:ext cx="2106910" cy="2100233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3912682" y="1459205"/>
            <a:ext cx="2106727" cy="2100416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6186017" y="1462543"/>
            <a:ext cx="2106910" cy="2100233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6182863" y="3725003"/>
            <a:ext cx="2106727" cy="2100416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75621" y="2711042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75621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49917" y="2711042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49917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63694" y="4901286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3694" y="3999065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37990" y="4901286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37990" y="3999065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24878" y="1846094"/>
            <a:ext cx="3360665" cy="1470163"/>
          </a:xfrm>
        </p:spPr>
        <p:txBody>
          <a:bodyPr anchor="ctr">
            <a:noAutofit/>
          </a:bodyPr>
          <a:lstStyle>
            <a:lvl1pPr marL="228607" indent="-240008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24878" y="3976330"/>
            <a:ext cx="3360665" cy="1470163"/>
          </a:xfrm>
        </p:spPr>
        <p:txBody>
          <a:bodyPr anchor="ctr">
            <a:noAutofit/>
          </a:bodyPr>
          <a:lstStyle>
            <a:lvl1pPr marL="228607" indent="-240008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406457" y="1876097"/>
            <a:ext cx="3360665" cy="1470163"/>
          </a:xfrm>
        </p:spPr>
        <p:txBody>
          <a:bodyPr anchor="ctr">
            <a:noAutofit/>
          </a:bodyPr>
          <a:lstStyle>
            <a:lvl1pPr marL="228607" indent="-240008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406457" y="4006334"/>
            <a:ext cx="3360665" cy="1470163"/>
          </a:xfrm>
        </p:spPr>
        <p:txBody>
          <a:bodyPr anchor="ctr">
            <a:noAutofit/>
          </a:bodyPr>
          <a:lstStyle>
            <a:lvl1pPr marL="228607" indent="-240008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24878" y="1030848"/>
            <a:ext cx="815316" cy="8152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0956962" y="1048427"/>
            <a:ext cx="815316" cy="8152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24878" y="5446493"/>
            <a:ext cx="815316" cy="8152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956962" y="5464073"/>
            <a:ext cx="815316" cy="81524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8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998991" y="1089589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096183" y="1186780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24937" y="3189822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3699525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796716" y="1186780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25472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409124" y="1089589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506315" y="1186780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135071" y="3189822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9109659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9206850" y="1186780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835605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98991" y="3807581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096183" y="3904773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4937" y="5890122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3699525" y="3807581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3796716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25472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409124" y="3807581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6506315" y="3904773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1" y="5890122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109659" y="3807581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9206850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35605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7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682762" y="123284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00895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809773" y="135349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604262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3523893" y="123284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80454" y="300895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3650904" y="135349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3445393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6378680" y="123401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35241" y="301012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6505691" y="135466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6300180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9219811" y="123401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72" y="301012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9346822" y="135466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9141311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698322" y="375195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4884" y="552806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825333" y="387260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619823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3539454" y="375195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96015" y="552806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3666465" y="387260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3460954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6394241" y="375312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150802" y="552923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6521252" y="387377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6315741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9235372" y="3753128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991933" y="5529235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9362383" y="3873778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9156872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826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95238" y="1772844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33782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3490838" y="1772844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2738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386438" y="1747444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1694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1600" dirty="0" smtClean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9282038" y="1747444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22605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4322605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299200" y="4322605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194800" y="4322605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4695148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52801" y="4695148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99200" y="4695148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194800" y="4695148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9418" y="4465058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580146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0936" y="4029068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8502" y="1543894"/>
            <a:ext cx="2125318" cy="2125133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47365" y="2306428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83728" y="4465058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442445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85245" y="4029068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5032812" y="1543894"/>
            <a:ext cx="2125318" cy="2125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91676" y="2306428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15700" y="4465058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8256427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317217" y="4029068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864784" y="1543894"/>
            <a:ext cx="2125318" cy="21251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923647" y="2306428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965008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110524" y="1543894"/>
            <a:ext cx="274885" cy="389850"/>
          </a:xfrm>
          <a:prstGeom prst="rect">
            <a:avLst/>
          </a:prstGeom>
          <a:noFill/>
        </p:spPr>
        <p:txBody>
          <a:bodyPr wrap="none" lIns="60962" tIns="30482" rIns="60962" bIns="30482" rtlCol="0">
            <a:spAutoFit/>
          </a:bodyPr>
          <a:lstStyle/>
          <a:p>
            <a:pPr defTabSz="1088538"/>
            <a:r>
              <a:rPr kumimoji="1" lang="en-US" altLang="ja-JP" sz="2100" dirty="0" smtClean="0">
                <a:solidFill>
                  <a:srgbClr val="0098BF"/>
                </a:solidFill>
              </a:rPr>
              <a:t>1</a:t>
            </a:r>
            <a:endParaRPr kumimoji="1" lang="ja-JP" altLang="en-US" sz="2100" dirty="0">
              <a:solidFill>
                <a:srgbClr val="0098BF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4809917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955431" y="1543894"/>
            <a:ext cx="274885" cy="389850"/>
          </a:xfrm>
          <a:prstGeom prst="rect">
            <a:avLst/>
          </a:prstGeom>
          <a:noFill/>
        </p:spPr>
        <p:txBody>
          <a:bodyPr wrap="none" lIns="60962" tIns="30482" rIns="60962" bIns="30482" rtlCol="0">
            <a:spAutoFit/>
          </a:bodyPr>
          <a:lstStyle/>
          <a:p>
            <a:pPr defTabSz="1088538"/>
            <a:r>
              <a:rPr kumimoji="1" lang="en-US" altLang="ja-JP" sz="2100" dirty="0" smtClean="0">
                <a:solidFill>
                  <a:srgbClr val="0098BF"/>
                </a:solidFill>
              </a:rPr>
              <a:t>2</a:t>
            </a:r>
            <a:endParaRPr kumimoji="1" lang="ja-JP" altLang="en-US" sz="2100" dirty="0">
              <a:solidFill>
                <a:srgbClr val="0098BF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8672045" y="146585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8817561" y="1562088"/>
            <a:ext cx="274885" cy="389850"/>
          </a:xfrm>
          <a:prstGeom prst="rect">
            <a:avLst/>
          </a:prstGeom>
          <a:noFill/>
        </p:spPr>
        <p:txBody>
          <a:bodyPr wrap="none" lIns="60962" tIns="30482" rIns="60962" bIns="30482" rtlCol="0">
            <a:spAutoFit/>
          </a:bodyPr>
          <a:lstStyle/>
          <a:p>
            <a:pPr defTabSz="1088538"/>
            <a:r>
              <a:rPr kumimoji="1" lang="en-US" altLang="ja-JP" sz="2100" dirty="0" smtClean="0">
                <a:solidFill>
                  <a:srgbClr val="0098BF"/>
                </a:solidFill>
              </a:rPr>
              <a:t>3</a:t>
            </a:r>
            <a:endParaRPr kumimoji="1" lang="ja-JP" altLang="en-US" sz="2100" dirty="0">
              <a:solidFill>
                <a:srgbClr val="009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5266759" y="1554357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464093" y="2138859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6062103" y="3832618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59436" y="4417118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3662312" y="3352565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9645" y="3937066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08644" y="1766316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18052" y="2199442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388797" y="4059068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98205" y="4492196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7779" y="3521949"/>
            <a:ext cx="3498349" cy="48005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57188" y="3955075"/>
            <a:ext cx="3471280" cy="11395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254048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254048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254048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254048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57622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357622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357622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357622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009348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009348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009348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009348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281734" y="1189947"/>
            <a:ext cx="9627475" cy="92672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87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337646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337646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337646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3376460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441220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441220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441220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4412201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845328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845328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845328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845328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4935437" y="1328767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5714916" y="1456246"/>
            <a:ext cx="761109" cy="7610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1786623" y="2344768"/>
            <a:ext cx="430884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4623201" y="2344768"/>
            <a:ext cx="147227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6095471" y="2344768"/>
            <a:ext cx="136431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6095472" y="2344768"/>
            <a:ext cx="420088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5" y="1328768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697137" y="1328768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978759" y="1328768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260381" y="1328768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542001" y="1328768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939267" y="4809154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5" y="5349215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3220889" y="4809154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5502511" y="4809154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7784133" y="4809154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0065753" y="4809154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54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二等辺三角形 25"/>
          <p:cNvSpPr/>
          <p:nvPr userDrawn="1"/>
        </p:nvSpPr>
        <p:spPr>
          <a:xfrm>
            <a:off x="970878" y="1448781"/>
            <a:ext cx="5255840" cy="4530503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3598799" y="1448780"/>
            <a:ext cx="5246900" cy="112297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266149" y="260350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4921162" y="3730965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5573153" y="485703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0526" y="3191445"/>
            <a:ext cx="1676545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4260" y="2069155"/>
            <a:ext cx="889077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008484" y="4310443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008484" y="5467709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385662" y="1538791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15786" y="2678918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699246" y="3789041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06042" y="4922589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2685832"/>
            <a:ext cx="7296237" cy="51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4609900" y="3403693"/>
            <a:ext cx="3003771" cy="450665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4922594" y="4055739"/>
            <a:ext cx="7269407" cy="52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74909" y="2649400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6600" y="2649400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38291" y="2649400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705924" y="4033148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737615" y="4033148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769306" y="4033148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544902" y="1508788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4914" y="1568793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2596896" y="1504838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56909" y="1564845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4648891" y="151111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708903" y="1571120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5682741" y="462913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742753" y="4839158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7734735" y="4625185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94748" y="4835208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9786730" y="4631461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46742" y="4841484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95469" y="3896092"/>
            <a:ext cx="4153422" cy="187316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2" y="1328768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5" y="5349215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3263300" y="1328768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6111089" y="1328768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8958878" y="1328768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15512" y="4269095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15512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263300" y="4269094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263300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1089" y="4269388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111089" y="3879344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8958878" y="4269387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58878" y="3879342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89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4175621" y="1719341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6" y="1719340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90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9" y="3459533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3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2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773923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5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964167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2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78329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3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973534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6" y="3338991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963291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319302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966172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562935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4362995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562935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362995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319302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9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4572236" y="3656147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6108526" y="3656367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6108746" y="2120789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4572398" y="2126089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4176047" y="1719339"/>
            <a:ext cx="3840333" cy="384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6" y="1719340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90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9" y="3459533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3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3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589903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6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780146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30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599270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4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789514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440305" y="2924356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2690517" y="2924356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4940729" y="2924356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7190940" y="2924356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441152" y="2924356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595959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16718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399893" y="2841388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339546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28174" y="2841388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64538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5878090" y="2841388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917820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8150529" y="2841388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016803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0400741" y="2841388"/>
            <a:ext cx="456282" cy="45624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3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765342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015787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236227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9537909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9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44901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2795346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04579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7296238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54668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528" y="1268761"/>
            <a:ext cx="12192000" cy="303033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472" y="1268942"/>
            <a:ext cx="6096529" cy="3030008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5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1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16023" y="1388774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6148" y="1466489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36166" y="144878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216023" y="2061143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6846148" y="2138858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36166" y="212115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23" y="2738925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6846148" y="2816639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36166" y="279893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216023" y="3398998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48" y="3476712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6" y="3459004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5302306" y="1524874"/>
            <a:ext cx="2156659" cy="217324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595959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7214918" y="3241381"/>
            <a:ext cx="1302798" cy="1312817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595959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4480832" y="3485662"/>
            <a:ext cx="1650301" cy="166299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595959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3233678" y="2364215"/>
            <a:ext cx="1579019" cy="159116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595959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2045984" y="3176876"/>
            <a:ext cx="1385436" cy="1396091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595959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38"/>
                <a:endParaRPr kumimoji="1" lang="ja-JP" altLang="en-US" sz="2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5377" y="5185063"/>
            <a:ext cx="2863509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5377" y="4824223"/>
            <a:ext cx="2863509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8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6728" y="1288096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736524" y="3561635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736524" y="3200795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78769" y="1670706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78769" y="1309866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8093" y="5210143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28093" y="4849303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76670" y="1977082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6322487" y="1548714"/>
            <a:ext cx="1355845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318170" y="3817388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5248959" y="4256792"/>
            <a:ext cx="954672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7810069" y="3383514"/>
            <a:ext cx="881605" cy="568391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BDAAF2A-A0C6-4211-9B1D-D58E641308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530353" cy="6858000"/>
          </a:xfrm>
          <a:custGeom>
            <a:avLst/>
            <a:gdLst>
              <a:gd name="connsiteX0" fmla="*/ 3325307 w 7530353"/>
              <a:gd name="connsiteY0" fmla="*/ 0 h 6858000"/>
              <a:gd name="connsiteX1" fmla="*/ 7530353 w 7530353"/>
              <a:gd name="connsiteY1" fmla="*/ 0 h 6858000"/>
              <a:gd name="connsiteX2" fmla="*/ 4205046 w 7530353"/>
              <a:gd name="connsiteY2" fmla="*/ 6858000 h 6858000"/>
              <a:gd name="connsiteX3" fmla="*/ 0 w 75303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0353" h="6858000">
                <a:moveTo>
                  <a:pt x="3325307" y="0"/>
                </a:moveTo>
                <a:lnTo>
                  <a:pt x="7530353" y="0"/>
                </a:lnTo>
                <a:lnTo>
                  <a:pt x="4205046" y="6858000"/>
                </a:lnTo>
                <a:lnTo>
                  <a:pt x="0" y="6858000"/>
                </a:ln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21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055002" y="1217523"/>
            <a:ext cx="3030600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55002" y="1211925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055001" y="4605021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55002" y="1727393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199355" y="285251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439403" y="277750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199355" y="331549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39403" y="32404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199355" y="376604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439403" y="3691032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199355" y="421767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439403" y="414266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4580171" y="1220214"/>
            <a:ext cx="3030600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80171" y="1214616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580170" y="4607712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580172" y="1730084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4724523" y="285521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64571" y="278020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4724523" y="331818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64571" y="3243175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4724523" y="376873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64571" y="369372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4724523" y="422036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64571" y="414535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8106398" y="1208122"/>
            <a:ext cx="3030600" cy="374753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8106398" y="1202524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106398" y="4595620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106399" y="1717992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8250751" y="284311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490799" y="2768108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8250751" y="33060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490799" y="32310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8250751" y="375664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490799" y="368163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8250751" y="420827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490799" y="413325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222164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44902" y="1217523"/>
            <a:ext cx="2520499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2" y="1211925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44902" y="4605021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544904" y="1727393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694932" y="285251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904975" y="277750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689252" y="331549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04975" y="32404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694932" y="376604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04975" y="3691032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694932" y="421767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904975" y="414266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3401146" y="1220214"/>
            <a:ext cx="2520499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3401146" y="1214616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3401146" y="4607712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401148" y="1730084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3545496" y="285521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761219" y="278020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545496" y="331818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761219" y="32431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3545496" y="376873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761219" y="369372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3545496" y="422036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761219" y="4145351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317862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6246031" y="1221698"/>
            <a:ext cx="2520499" cy="374753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6246030" y="1216099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246030" y="4609195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6246031" y="1731568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6390380" y="285669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6606103" y="27816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6390380" y="331966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606103" y="324465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6390380" y="377021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6606103" y="3695207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6390380" y="422184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6606103" y="414683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9102274" y="1224389"/>
            <a:ext cx="2520499" cy="374753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9102274" y="1218791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9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9102274" y="4611887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9102276" y="1734259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9246624" y="285938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9462347" y="27843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9246624" y="3322360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9462347" y="324734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9246624" y="377290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9462347" y="369789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9246624" y="4224536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9462347" y="4149526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6" y="1778818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778818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778818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778818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4" y="2524874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4" y="3022670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4" y="3520466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4" y="4007440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52487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3022670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52046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007440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52487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3022670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52046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007440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52487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3022670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52046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007440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870581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870581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870581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4" y="253669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4" y="302267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4" y="35204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4" y="401567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6" y="1260386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260386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260386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260386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4" y="2006442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4" y="2504238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4" y="3002034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4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4" y="3997626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4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006442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2504238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006442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2504238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006442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2504238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352149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352149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352149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4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4" y="250423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4" y="3002034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4" y="349983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4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4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6" y="1260386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275442" y="1260386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345851" y="1260386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9507199" y="1260386"/>
            <a:ext cx="1922226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4" y="2006442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4" y="2504238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4" y="3002034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4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4" y="3997626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4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75442" y="2006442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75442" y="2504238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75442" y="3002034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75442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75442" y="3997626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75442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345851" y="2006442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345851" y="2504238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345851" y="3002034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345851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345851" y="3997626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345851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07199" y="2006442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507199" y="2504238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507199" y="3002034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9507199" y="3499829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507199" y="3997626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9507199" y="4495422"/>
            <a:ext cx="1922226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75442" y="1352149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353032" y="1352149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9497903" y="1352149"/>
            <a:ext cx="192222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4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4" y="250423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4" y="3002034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4" y="349983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4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4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75442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73213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73213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75442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78734" y="40212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70496" y="4515452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5357978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355749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5355749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5357978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5361270" y="40212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5353032" y="4515452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9507199" y="2030056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504971" y="2516028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504971" y="3013824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507199" y="3511620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510492" y="4021224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502254" y="4515452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7421460" y="1260386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421460" y="2006442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8" name="正方形/長方形 77"/>
          <p:cNvSpPr/>
          <p:nvPr userDrawn="1"/>
        </p:nvSpPr>
        <p:spPr>
          <a:xfrm>
            <a:off x="7421460" y="2504238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9" name="正方形/長方形 78"/>
          <p:cNvSpPr/>
          <p:nvPr userDrawn="1"/>
        </p:nvSpPr>
        <p:spPr>
          <a:xfrm>
            <a:off x="7421460" y="3002034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0" name="正方形/長方形 79"/>
          <p:cNvSpPr/>
          <p:nvPr userDrawn="1"/>
        </p:nvSpPr>
        <p:spPr>
          <a:xfrm>
            <a:off x="7421460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1" name="正方形/長方形 80"/>
          <p:cNvSpPr/>
          <p:nvPr userDrawn="1"/>
        </p:nvSpPr>
        <p:spPr>
          <a:xfrm>
            <a:off x="7421460" y="3997626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2" name="正方形/長方形 81"/>
          <p:cNvSpPr/>
          <p:nvPr userDrawn="1"/>
        </p:nvSpPr>
        <p:spPr>
          <a:xfrm>
            <a:off x="7421460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7428641" y="1352149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7433586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7431358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7431358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7433586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7436879" y="40212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7428641" y="4515452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6" y="1260385"/>
            <a:ext cx="2520499" cy="168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4" y="3002034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4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4" y="3997626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4" y="4495422"/>
            <a:ext cx="2518271" cy="440193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4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6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4" y="3002034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4" y="349983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4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4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2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4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2" y="5317062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3252862" y="1260476"/>
            <a:ext cx="2694954" cy="1679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5993667" y="1260386"/>
            <a:ext cx="2694954" cy="16795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8734472" y="1260811"/>
            <a:ext cx="2694954" cy="1679575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3252862" y="2523808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5993667" y="2523808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8734472" y="2523808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038051" y="2316435"/>
            <a:ext cx="1855889" cy="37841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130775" y="1812099"/>
            <a:ext cx="1807909" cy="35644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40" y="1803400"/>
            <a:ext cx="390152" cy="390118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513" y="2565605"/>
            <a:ext cx="390118" cy="3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9466343" y="4142401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020853" y="1310908"/>
            <a:ext cx="691591" cy="691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2040765" y="1206803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406428" y="3815102"/>
            <a:ext cx="683587" cy="683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 userDrawn="1"/>
        </p:nvSpPr>
        <p:spPr>
          <a:xfrm>
            <a:off x="330079" y="4021417"/>
            <a:ext cx="988406" cy="988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808952" y="1958838"/>
            <a:ext cx="2198218" cy="2198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7206221" y="1110694"/>
            <a:ext cx="2250445" cy="2250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7416261" y="2619439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107954" y="1358770"/>
            <a:ext cx="2087275" cy="2087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814956" y="2678917"/>
            <a:ext cx="2356032" cy="23558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2195756" y="1058737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1842" y="1868827"/>
            <a:ext cx="3270118" cy="326983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8" y="5229201"/>
            <a:ext cx="8866289" cy="114012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53952" y="2872179"/>
            <a:ext cx="248303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45732" y="3398997"/>
            <a:ext cx="2670528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34522" y="3278985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26303" y="3805802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498751" y="1686921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390532" y="2213740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2799" y="3551214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882" y="2057313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271269" y="1953815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847888" y="2800117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4895763" y="1167000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11378563" y="4005061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1" y="1691919"/>
            <a:ext cx="1180582" cy="34131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73" y="1627018"/>
            <a:ext cx="974939" cy="3478031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844961" y="1246008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844961" y="3286234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7986374" y="3286234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7987568" y="1245771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38"/>
              <a:endParaRPr kumimoji="1" lang="ja-JP" altLang="en-US" sz="2100">
                <a:solidFill>
                  <a:srgbClr val="FFFFFF"/>
                </a:solidFill>
              </a:endParaRPr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07792" y="1330731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7792" y="3389367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26422" y="1335779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62065" y="3389367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8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3995585" y="1628801"/>
            <a:ext cx="4200831" cy="4200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3995585" y="1628801"/>
            <a:ext cx="4200831" cy="4200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266606" y="2170797"/>
            <a:ext cx="3658788" cy="3658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4537627" y="2712793"/>
            <a:ext cx="3116746" cy="311647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4808650" y="3254789"/>
            <a:ext cx="2574703" cy="25744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079670" y="3796783"/>
            <a:ext cx="2032660" cy="20324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5350692" y="4338779"/>
            <a:ext cx="1490617" cy="1490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42983" y="4891422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42983" y="3880987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42983" y="3338992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42983" y="2761186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342983" y="2221126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342983" y="1681066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846150" y="1891087"/>
            <a:ext cx="174518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3660679" y="2461151"/>
            <a:ext cx="168517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6906160" y="3001211"/>
            <a:ext cx="1685172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3665519" y="3571274"/>
            <a:ext cx="168517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6811304" y="4111334"/>
            <a:ext cx="1780028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3665519" y="4651394"/>
            <a:ext cx="195038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76510" y="2011902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676510" y="1651062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676510" y="3122026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676510" y="2761186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8676510" y="4232148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8676510" y="3871308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878" y="2590276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4878" y="2229436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4878" y="3700399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4878" y="3339559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4878" y="4810522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4449682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4914" y="1311061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095406" y="111874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15430" y="1118743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4914" y="2353677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5406" y="2161359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215430" y="2161359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04914" y="3396293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095406" y="3203975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15430" y="3203975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4914" y="4438909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95406" y="4246591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215430" y="4246591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4914" y="5481524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095406" y="5289207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215430" y="5289207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25035" y="0"/>
            <a:ext cx="3227293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8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62578" y="4778071"/>
            <a:ext cx="8866289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1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5717" y="5199197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5717" y="4778071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5193705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4772579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5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8349" y="4360185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28349" y="3939059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2139938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1718811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0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8" y="128635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6"/>
            <a:ext cx="5185026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3" y="6394246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3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64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9519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4571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80" lvl="1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618" lvl="2" indent="-423291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158" lvl="3" indent="-423291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96" lvl="4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235" lvl="5" indent="-423291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773" lvl="6" indent="-423291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313" lvl="7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854" lvl="8" indent="-423291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135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080" lvl="1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8" lvl="2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8" lvl="3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6" lvl="4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5" lvl="5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3" lvl="7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4" lvl="8" indent="-40636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080" lvl="1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8" lvl="2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8" lvl="3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6" lvl="4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5" lvl="5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3" lvl="7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4" lvl="8" indent="-40636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165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282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406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080" lvl="1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8" lvl="2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8" lvl="3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6" lvl="4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5" lvl="5" indent="-40636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6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3" lvl="7" indent="-40636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4" lvl="8" indent="-40636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8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229832-71CB-4F62-80B8-E6502B2273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247528" cy="6858000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Вставьте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2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17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marL="609539" lvl="0" indent="-4571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80" lvl="1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618" lvl="2" indent="-423291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158" lvl="3" indent="-423291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96" lvl="4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235" lvl="5" indent="-423291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773" lvl="6" indent="-423291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313" lvl="7" indent="-42329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854" lvl="8" indent="-423291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17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marL="609539" lvl="0" indent="-3047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670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45715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80" lvl="1" indent="-423291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618" lvl="2" indent="-423291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158" lvl="3" indent="-423291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96" lvl="4" indent="-423291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235" lvl="5" indent="-423291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773" lvl="6" indent="-423291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313" lvl="7" indent="-423291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854" lvl="8" indent="-423291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0662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823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60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730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551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6911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5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8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E04F89-4DE2-4B2B-9D2E-C093103A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2F5367-774E-4F17-AFCF-BB2973CB4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03C27C-A0D0-4A84-B612-101DF0BB3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7C34-40FB-4A29-9754-4CB61CA937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9F2E47-A84C-4DDC-BA9C-94A47C54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AA96C-1534-41C0-9E16-60F4AE2E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E8C2-8E86-4A8B-94C2-C11B87CE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38"/>
            <a:endParaRPr kumimoji="1" lang="ja-JP" altLang="en-US" sz="2100">
              <a:solidFill>
                <a:srgbClr val="FFFFFF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94872" y="128635"/>
            <a:ext cx="11162209" cy="750083"/>
          </a:xfrm>
          <a:prstGeom prst="rect">
            <a:avLst/>
          </a:prstGeom>
        </p:spPr>
        <p:txBody>
          <a:bodyPr vert="horz" lIns="108853" tIns="54427" rIns="108853" bIns="54427" rtlCol="0" anchor="ctr">
            <a:noAutofit/>
          </a:bodyPr>
          <a:lstStyle/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220756"/>
            <a:ext cx="10972800" cy="4905409"/>
          </a:xfrm>
          <a:prstGeom prst="rect">
            <a:avLst/>
          </a:prstGeom>
        </p:spPr>
        <p:txBody>
          <a:bodyPr vert="horz" lIns="108853" tIns="54427" rIns="108853" bIns="54427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76035" y="6394246"/>
            <a:ext cx="5185026" cy="365125"/>
          </a:xfrm>
          <a:prstGeom prst="rect">
            <a:avLst/>
          </a:prstGeom>
        </p:spPr>
        <p:txBody>
          <a:bodyPr vert="horz" lIns="108853" tIns="54427" rIns="108853" bIns="54427" rtlCol="0" anchor="ctr"/>
          <a:lstStyle>
            <a:lvl1pPr algn="r">
              <a:defRPr sz="14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pPr defTabSz="1088538"/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2293" y="6394246"/>
            <a:ext cx="604913" cy="365125"/>
          </a:xfrm>
          <a:prstGeom prst="rect">
            <a:avLst/>
          </a:prstGeom>
        </p:spPr>
        <p:txBody>
          <a:bodyPr vert="horz" lIns="108853" tIns="54427" rIns="108853" bIns="54427" rtlCol="0" anchor="ctr"/>
          <a:lstStyle>
            <a:lvl1pPr algn="l">
              <a:defRPr sz="21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defTabSz="1088538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1088538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02374" y="848713"/>
            <a:ext cx="1138725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1527074" y="6339325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088538" rtl="0" eaLnBrk="1" latinLnBrk="0" hangingPunct="1">
        <a:spcBef>
          <a:spcPct val="0"/>
        </a:spcBef>
        <a:buNone/>
        <a:defRPr sz="3600" kern="1200" spc="10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88538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38" indent="-340168" algn="l" defTabSz="108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72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41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10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80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749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17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87" indent="-272134" algn="l" defTabSz="108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69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8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07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76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45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15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82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52" algn="l" defTabSz="1088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767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376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449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16D063-1EA6-404C-9187-EF366440D5FF}"/>
              </a:ext>
            </a:extLst>
          </p:cNvPr>
          <p:cNvSpPr/>
          <p:nvPr/>
        </p:nvSpPr>
        <p:spPr>
          <a:xfrm>
            <a:off x="757391" y="1006770"/>
            <a:ext cx="10769600" cy="4719782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8265" y="1325789"/>
            <a:ext cx="10474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ИАС «Аверс</a:t>
            </a:r>
            <a:r>
              <a:rPr lang="ru-RU" sz="36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: Система Аттестации Педагогических Кадров</a:t>
            </a:r>
            <a: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»</a:t>
            </a:r>
            <a:b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(</a:t>
            </a:r>
            <a:r>
              <a:rPr lang="ru-RU" sz="36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ИАС «Аверс: САПР</a:t>
            </a:r>
            <a:r>
              <a:rPr lang="ru-RU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»)</a:t>
            </a:r>
            <a:endParaRPr lang="ru-RU" sz="36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173" y="5021090"/>
            <a:ext cx="1052021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ООО ЦИТ «АВЕРС», г. Москва</a:t>
            </a:r>
            <a:endParaRPr lang="ru-RU" sz="16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9F0289-32D5-4D1E-9D06-1F596839B1B6}"/>
              </a:ext>
            </a:extLst>
          </p:cNvPr>
          <p:cNvSpPr txBox="1"/>
          <p:nvPr/>
        </p:nvSpPr>
        <p:spPr>
          <a:xfrm>
            <a:off x="217044" y="3232880"/>
            <a:ext cx="3902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Основные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функциональные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возможности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ИАС «Аверс: САПР»</a:t>
            </a:r>
            <a:endParaRPr lang="ru-RU" sz="28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842814" y="5633829"/>
            <a:ext cx="1070957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Подача заявления педагогом в аттестационную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комиссию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</a:rPr>
              <a:t>Подача </a:t>
            </a:r>
            <a:r>
              <a:rPr lang="ru-RU" sz="1600" dirty="0" smtClean="0">
                <a:latin typeface="Verdana" panose="020B0604030504040204" pitchFamily="34" charset="0"/>
              </a:rPr>
              <a:t>заявления осуществляется </a:t>
            </a:r>
            <a:r>
              <a:rPr lang="ru-RU" sz="1600" dirty="0">
                <a:latin typeface="Verdana" panose="020B0604030504040204" pitchFamily="34" charset="0"/>
              </a:rPr>
              <a:t>через регистрационную форму, на основании </a:t>
            </a:r>
            <a:r>
              <a:rPr lang="ru-RU" sz="1600" dirty="0" smtClean="0">
                <a:latin typeface="Verdana" panose="020B0604030504040204" pitchFamily="34" charset="0"/>
              </a:rPr>
              <a:t>которой ведется </a:t>
            </a:r>
            <a:r>
              <a:rPr lang="ru-RU" sz="1600" dirty="0">
                <a:latin typeface="Verdana" panose="020B0604030504040204" pitchFamily="34" charset="0"/>
              </a:rPr>
              <a:t>статистический учет.</a:t>
            </a:r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0"/>
            <a:ext cx="9956800" cy="55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8303490" y="1563456"/>
            <a:ext cx="32512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Представление аттестационных материалов</a:t>
            </a:r>
          </a:p>
          <a:p>
            <a:pPr algn="ctr"/>
            <a:r>
              <a:rPr lang="en-US" b="1" dirty="0" smtClean="0">
                <a:latin typeface="Verdana" panose="020B0604030504040204" pitchFamily="34" charset="0"/>
              </a:rPr>
              <a:t/>
            </a:r>
            <a:br>
              <a:rPr lang="en-US" b="1" dirty="0" smtClean="0">
                <a:latin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</a:rPr>
              <a:t>П</a:t>
            </a:r>
            <a:r>
              <a:rPr lang="ru-RU" sz="1600" dirty="0" smtClean="0">
                <a:latin typeface="Verdana" panose="020B0604030504040204" pitchFamily="34" charset="0"/>
              </a:rPr>
              <a:t>едагог самостоятельно размещает свои материалы на ресурсе в определенные сроки в соответствии с графиком</a:t>
            </a:r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6" r="990"/>
          <a:stretch/>
        </p:blipFill>
        <p:spPr>
          <a:xfrm>
            <a:off x="131452" y="575657"/>
            <a:ext cx="8172038" cy="3106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2" y="3682538"/>
            <a:ext cx="8172038" cy="21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193964" y="5387591"/>
            <a:ext cx="1152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Распределение экспертов</a:t>
            </a:r>
            <a:r>
              <a:rPr lang="en-US" b="1" dirty="0" smtClean="0">
                <a:latin typeface="Verdana" panose="020B0604030504040204" pitchFamily="34" charset="0"/>
              </a:rPr>
              <a:t/>
            </a:r>
            <a:br>
              <a:rPr lang="en-US" b="1" dirty="0" smtClean="0">
                <a:latin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</a:rPr>
              <a:t>Каждый эксперт получает доступ к своей группе </a:t>
            </a:r>
            <a:r>
              <a:rPr lang="ru-RU" sz="1600" dirty="0" err="1">
                <a:latin typeface="Verdana" panose="020B0604030504040204" pitchFamily="34" charset="0"/>
              </a:rPr>
              <a:t>аттестующихся</a:t>
            </a:r>
            <a:r>
              <a:rPr lang="ru-RU" sz="1600" dirty="0">
                <a:latin typeface="Verdana" panose="020B0604030504040204" pitchFamily="34" charset="0"/>
              </a:rPr>
              <a:t>. Доступ к экспертизе открывается только у  непроверенных работ. Аттестационные материалы одного педагога могут проверять несколько экспертов</a:t>
            </a:r>
            <a:r>
              <a:rPr lang="ru-RU" sz="1600" dirty="0" smtClean="0">
                <a:latin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40"/>
            <a:ext cx="9423400" cy="51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9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304801" y="5343717"/>
            <a:ext cx="1152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Экспертиза аттестационных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материалов</a:t>
            </a:r>
            <a:r>
              <a:rPr lang="en-US" b="1" dirty="0" smtClean="0">
                <a:latin typeface="Verdana" panose="020B0604030504040204" pitchFamily="34" charset="0"/>
              </a:rPr>
              <a:t/>
            </a:r>
            <a:br>
              <a:rPr lang="en-US" b="1" dirty="0" smtClean="0">
                <a:latin typeface="Verdana" panose="020B060403050404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</a:rPr>
              <a:t>Эксперт </a:t>
            </a:r>
            <a:r>
              <a:rPr lang="ru-RU" sz="1600" dirty="0">
                <a:latin typeface="Verdana" panose="020B0604030504040204" pitchFamily="34" charset="0"/>
              </a:rPr>
              <a:t>изучает аттестационные материалы </a:t>
            </a:r>
            <a:r>
              <a:rPr lang="ru-RU" sz="1600" dirty="0" smtClean="0">
                <a:latin typeface="Verdana" panose="020B0604030504040204" pitchFamily="34" charset="0"/>
              </a:rPr>
              <a:t>назначенного ему для оценки аттестуемого педагога, 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Отклоняет</a:t>
            </a:r>
            <a:r>
              <a:rPr lang="ru-RU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</a:rPr>
              <a:t>или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Одобряет </a:t>
            </a:r>
            <a:r>
              <a:rPr lang="ru-RU" sz="1600" dirty="0" smtClean="0">
                <a:latin typeface="Verdana" panose="020B0604030504040204" pitchFamily="34" charset="0"/>
              </a:rPr>
              <a:t>указанные результаты</a:t>
            </a:r>
            <a:r>
              <a:rPr lang="ru-RU" sz="1600" dirty="0">
                <a:latin typeface="Verdana" panose="020B0604030504040204" pitchFamily="34" charset="0"/>
              </a:rPr>
              <a:t>. </a:t>
            </a:r>
            <a:r>
              <a:rPr lang="ru-RU" sz="1600" dirty="0" smtClean="0">
                <a:latin typeface="Verdana" panose="020B0604030504040204" pitchFamily="34" charset="0"/>
              </a:rPr>
              <a:t>При необходимости создает </a:t>
            </a:r>
            <a:r>
              <a:rPr lang="ru-RU" sz="1600" b="1" dirty="0" smtClean="0">
                <a:latin typeface="Verdana" panose="020B0604030504040204" pitchFamily="34" charset="0"/>
              </a:rPr>
              <a:t>Примечания</a:t>
            </a:r>
            <a:r>
              <a:rPr lang="ru-RU" sz="1600" dirty="0" smtClean="0">
                <a:latin typeface="Verdana" panose="020B0604030504040204" pitchFamily="34" charset="0"/>
              </a:rPr>
              <a:t> для </a:t>
            </a:r>
            <a:r>
              <a:rPr lang="ru-RU" sz="1600" dirty="0">
                <a:latin typeface="Verdana" panose="020B0604030504040204" pitchFamily="34" charset="0"/>
              </a:rPr>
              <a:t>других </a:t>
            </a:r>
            <a:r>
              <a:rPr lang="ru-RU" sz="1600" dirty="0" smtClean="0">
                <a:latin typeface="Verdana" panose="020B0604030504040204" pitchFamily="34" charset="0"/>
              </a:rPr>
              <a:t>экспертов или для </a:t>
            </a:r>
            <a:r>
              <a:rPr lang="ru-RU" sz="1600" dirty="0">
                <a:latin typeface="Verdana" panose="020B0604030504040204" pitchFamily="34" charset="0"/>
              </a:rPr>
              <a:t>самого педагога, анкету которого он проверяет.</a:t>
            </a:r>
            <a:endParaRPr lang="en-US" sz="1600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18" y="210911"/>
            <a:ext cx="9120868" cy="49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369455" y="5661599"/>
            <a:ext cx="11552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Оформление экспертного заключения</a:t>
            </a:r>
            <a:r>
              <a:rPr lang="en-US" b="1" dirty="0" smtClean="0">
                <a:latin typeface="Verdana" panose="020B0604030504040204" pitchFamily="34" charset="0"/>
              </a:rPr>
              <a:t/>
            </a:r>
            <a:br>
              <a:rPr lang="en-US" b="1" dirty="0" smtClean="0">
                <a:latin typeface="Verdana" panose="020B060403050404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</a:rPr>
              <a:t>Каждый </a:t>
            </a:r>
            <a:r>
              <a:rPr lang="ru-RU" sz="1600" dirty="0">
                <a:latin typeface="Verdana" panose="020B0604030504040204" pitchFamily="34" charset="0"/>
              </a:rPr>
              <a:t>эксперт </a:t>
            </a:r>
            <a:r>
              <a:rPr lang="ru-RU" sz="1600" dirty="0" smtClean="0">
                <a:latin typeface="Verdana" panose="020B0604030504040204" pitchFamily="34" charset="0"/>
              </a:rPr>
              <a:t>по итогам </a:t>
            </a:r>
            <a:r>
              <a:rPr lang="ru-RU" sz="1600" dirty="0">
                <a:latin typeface="Verdana" panose="020B0604030504040204" pitchFamily="34" charset="0"/>
              </a:rPr>
              <a:t>экспертизы заполняет </a:t>
            </a:r>
            <a:r>
              <a:rPr lang="ru-RU" sz="1600" dirty="0" smtClean="0">
                <a:latin typeface="Verdana" panose="020B0604030504040204" pitchFamily="34" charset="0"/>
              </a:rPr>
              <a:t>развернутое экспертное заключение, на основе которого принимается решение о присвоении квалификационной категории педагогическому работнику</a:t>
            </a:r>
            <a:endParaRPr lang="en-US" sz="1600" dirty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8" y="314190"/>
            <a:ext cx="9998451" cy="504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9"/>
          <p:cNvSpPr txBox="1">
            <a:spLocks noGrp="1"/>
          </p:cNvSpPr>
          <p:nvPr>
            <p:ph type="title"/>
          </p:nvPr>
        </p:nvSpPr>
        <p:spPr>
          <a:xfrm>
            <a:off x="653143" y="715533"/>
            <a:ext cx="11190514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Роли «Педагог»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«Руководитель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кандидат в руководители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ОО»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30" name="Google Shape;730;p29"/>
          <p:cNvGrpSpPr/>
          <p:nvPr/>
        </p:nvGrpSpPr>
        <p:grpSpPr>
          <a:xfrm>
            <a:off x="868220" y="1901834"/>
            <a:ext cx="2355274" cy="3744333"/>
            <a:chOff x="836315" y="1581150"/>
            <a:chExt cx="1766455" cy="2808250"/>
          </a:xfrm>
        </p:grpSpPr>
        <p:sp>
          <p:nvSpPr>
            <p:cNvPr id="731" name="Google Shape;731;p29"/>
            <p:cNvSpPr/>
            <p:nvPr/>
          </p:nvSpPr>
          <p:spPr>
            <a:xfrm>
              <a:off x="1571625" y="3247950"/>
              <a:ext cx="295200" cy="76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1076325" y="1581150"/>
              <a:ext cx="1285800" cy="166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Все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поля являются обязательными для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заполнения</a:t>
              </a:r>
              <a:endPara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836315" y="1733550"/>
              <a:ext cx="1766455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Основные сведения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1267875" y="3486700"/>
              <a:ext cx="902700" cy="902700"/>
            </a:xfrm>
            <a:prstGeom prst="ellipse">
              <a:avLst/>
            </a:prstGeom>
            <a:solidFill>
              <a:srgbClr val="43434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1363125" y="3581950"/>
              <a:ext cx="712200" cy="71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6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С</a:t>
              </a:r>
              <a:endParaRPr sz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61528" y="208857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Фамилия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Имя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Отчество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Пол (выбор из списка)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Гражданство (выбор из списка РФ или Иное). При выборе пункта Иное появляется поле для добавления записи о гражданстве.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Дата рождения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Место </a:t>
            </a: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жительства</a:t>
            </a:r>
            <a:endParaRPr lang="ru-RU" sz="16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8" name="Google Shape;1982;p37"/>
          <p:cNvSpPr/>
          <p:nvPr/>
        </p:nvSpPr>
        <p:spPr>
          <a:xfrm>
            <a:off x="2902633" y="2562234"/>
            <a:ext cx="2074517" cy="1149304"/>
          </a:xfrm>
          <a:custGeom>
            <a:avLst/>
            <a:gdLst/>
            <a:ahLst/>
            <a:cxnLst/>
            <a:rect l="l" t="t" r="r" b="b"/>
            <a:pathLst>
              <a:path w="69116" h="38291" extrusionOk="0">
                <a:moveTo>
                  <a:pt x="40577" y="0"/>
                </a:moveTo>
                <a:cubicBezTo>
                  <a:pt x="37410" y="0"/>
                  <a:pt x="34838" y="2572"/>
                  <a:pt x="34838" y="5739"/>
                </a:cubicBezTo>
                <a:lnTo>
                  <a:pt x="34838" y="12180"/>
                </a:lnTo>
                <a:cubicBezTo>
                  <a:pt x="34838" y="14657"/>
                  <a:pt x="32814" y="16681"/>
                  <a:pt x="30337" y="16681"/>
                </a:cubicBezTo>
                <a:lnTo>
                  <a:pt x="619" y="16681"/>
                </a:lnTo>
                <a:cubicBezTo>
                  <a:pt x="286" y="16681"/>
                  <a:pt x="0" y="16955"/>
                  <a:pt x="0" y="17300"/>
                </a:cubicBezTo>
                <a:cubicBezTo>
                  <a:pt x="0" y="17645"/>
                  <a:pt x="286" y="17931"/>
                  <a:pt x="619" y="17931"/>
                </a:cubicBezTo>
                <a:lnTo>
                  <a:pt x="23944" y="17931"/>
                </a:lnTo>
                <a:lnTo>
                  <a:pt x="23944" y="27289"/>
                </a:lnTo>
                <a:cubicBezTo>
                  <a:pt x="23944" y="29587"/>
                  <a:pt x="25813" y="31456"/>
                  <a:pt x="28111" y="31456"/>
                </a:cubicBezTo>
                <a:lnTo>
                  <a:pt x="45482" y="31456"/>
                </a:lnTo>
                <a:cubicBezTo>
                  <a:pt x="45589" y="31456"/>
                  <a:pt x="45696" y="31421"/>
                  <a:pt x="45792" y="31361"/>
                </a:cubicBezTo>
                <a:lnTo>
                  <a:pt x="45792" y="33004"/>
                </a:lnTo>
                <a:cubicBezTo>
                  <a:pt x="45792" y="35921"/>
                  <a:pt x="48161" y="38291"/>
                  <a:pt x="51078" y="38291"/>
                </a:cubicBezTo>
                <a:lnTo>
                  <a:pt x="68497" y="38291"/>
                </a:lnTo>
                <a:cubicBezTo>
                  <a:pt x="68842" y="38291"/>
                  <a:pt x="69116" y="38005"/>
                  <a:pt x="69116" y="37660"/>
                </a:cubicBezTo>
                <a:cubicBezTo>
                  <a:pt x="69116" y="37314"/>
                  <a:pt x="68842" y="37040"/>
                  <a:pt x="68497" y="37040"/>
                </a:cubicBezTo>
                <a:lnTo>
                  <a:pt x="51078" y="37040"/>
                </a:lnTo>
                <a:cubicBezTo>
                  <a:pt x="48852" y="37040"/>
                  <a:pt x="47042" y="35231"/>
                  <a:pt x="47042" y="33004"/>
                </a:cubicBezTo>
                <a:lnTo>
                  <a:pt x="47042" y="29028"/>
                </a:lnTo>
                <a:cubicBezTo>
                  <a:pt x="47042" y="26801"/>
                  <a:pt x="48852" y="24991"/>
                  <a:pt x="51078" y="24991"/>
                </a:cubicBezTo>
                <a:lnTo>
                  <a:pt x="68497" y="24991"/>
                </a:lnTo>
                <a:cubicBezTo>
                  <a:pt x="68842" y="24991"/>
                  <a:pt x="69116" y="24718"/>
                  <a:pt x="69116" y="24372"/>
                </a:cubicBezTo>
                <a:cubicBezTo>
                  <a:pt x="69116" y="24027"/>
                  <a:pt x="68842" y="23753"/>
                  <a:pt x="68497" y="23753"/>
                </a:cubicBezTo>
                <a:lnTo>
                  <a:pt x="51078" y="23753"/>
                </a:lnTo>
                <a:cubicBezTo>
                  <a:pt x="48161" y="23753"/>
                  <a:pt x="45792" y="26122"/>
                  <a:pt x="45792" y="29028"/>
                </a:cubicBezTo>
                <a:lnTo>
                  <a:pt x="45792" y="30302"/>
                </a:lnTo>
                <a:cubicBezTo>
                  <a:pt x="45696" y="30242"/>
                  <a:pt x="45589" y="30206"/>
                  <a:pt x="45482" y="30206"/>
                </a:cubicBezTo>
                <a:lnTo>
                  <a:pt x="28111" y="30206"/>
                </a:lnTo>
                <a:cubicBezTo>
                  <a:pt x="26504" y="30206"/>
                  <a:pt x="25194" y="28897"/>
                  <a:pt x="25194" y="27289"/>
                </a:cubicBezTo>
                <a:lnTo>
                  <a:pt x="25194" y="17931"/>
                </a:lnTo>
                <a:lnTo>
                  <a:pt x="30337" y="17931"/>
                </a:lnTo>
                <a:cubicBezTo>
                  <a:pt x="33504" y="17931"/>
                  <a:pt x="36076" y="15347"/>
                  <a:pt x="36076" y="12180"/>
                </a:cubicBezTo>
                <a:lnTo>
                  <a:pt x="36076" y="5739"/>
                </a:lnTo>
                <a:cubicBezTo>
                  <a:pt x="36076" y="3263"/>
                  <a:pt x="38100" y="1238"/>
                  <a:pt x="40577" y="1238"/>
                </a:cubicBezTo>
                <a:lnTo>
                  <a:pt x="66866" y="1238"/>
                </a:lnTo>
                <a:cubicBezTo>
                  <a:pt x="67211" y="1238"/>
                  <a:pt x="67485" y="965"/>
                  <a:pt x="67485" y="619"/>
                </a:cubicBezTo>
                <a:cubicBezTo>
                  <a:pt x="67485" y="274"/>
                  <a:pt x="67211" y="0"/>
                  <a:pt x="66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83;p37"/>
          <p:cNvSpPr/>
          <p:nvPr/>
        </p:nvSpPr>
        <p:spPr>
          <a:xfrm>
            <a:off x="4068697" y="2501845"/>
            <a:ext cx="157609" cy="157609"/>
          </a:xfrm>
          <a:custGeom>
            <a:avLst/>
            <a:gdLst/>
            <a:ahLst/>
            <a:cxnLst/>
            <a:rect l="l" t="t" r="r" b="b"/>
            <a:pathLst>
              <a:path w="5251" h="5251" extrusionOk="0">
                <a:moveTo>
                  <a:pt x="2632" y="0"/>
                </a:moveTo>
                <a:cubicBezTo>
                  <a:pt x="1179" y="0"/>
                  <a:pt x="0" y="1179"/>
                  <a:pt x="0" y="2631"/>
                </a:cubicBezTo>
                <a:cubicBezTo>
                  <a:pt x="0" y="4084"/>
                  <a:pt x="1179" y="5251"/>
                  <a:pt x="2632" y="5251"/>
                </a:cubicBezTo>
                <a:cubicBezTo>
                  <a:pt x="4072" y="5251"/>
                  <a:pt x="5251" y="4084"/>
                  <a:pt x="5251" y="2631"/>
                </a:cubicBezTo>
                <a:cubicBezTo>
                  <a:pt x="5251" y="1179"/>
                  <a:pt x="4072" y="0"/>
                  <a:pt x="26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95;p37"/>
          <p:cNvSpPr/>
          <p:nvPr/>
        </p:nvSpPr>
        <p:spPr>
          <a:xfrm>
            <a:off x="3574808" y="3012508"/>
            <a:ext cx="157639" cy="157609"/>
          </a:xfrm>
          <a:custGeom>
            <a:avLst/>
            <a:gdLst/>
            <a:ahLst/>
            <a:cxnLst/>
            <a:rect l="l" t="t" r="r" b="b"/>
            <a:pathLst>
              <a:path w="5252" h="5251" extrusionOk="0">
                <a:moveTo>
                  <a:pt x="2620" y="0"/>
                </a:moveTo>
                <a:cubicBezTo>
                  <a:pt x="1180" y="0"/>
                  <a:pt x="1" y="1179"/>
                  <a:pt x="1" y="2631"/>
                </a:cubicBezTo>
                <a:cubicBezTo>
                  <a:pt x="1" y="4084"/>
                  <a:pt x="1180" y="5251"/>
                  <a:pt x="2620" y="5251"/>
                </a:cubicBezTo>
                <a:cubicBezTo>
                  <a:pt x="4073" y="5251"/>
                  <a:pt x="5252" y="4084"/>
                  <a:pt x="5252" y="2631"/>
                </a:cubicBezTo>
                <a:cubicBezTo>
                  <a:pt x="5252" y="1179"/>
                  <a:pt x="4073" y="0"/>
                  <a:pt x="26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983;p37"/>
          <p:cNvSpPr/>
          <p:nvPr/>
        </p:nvSpPr>
        <p:spPr>
          <a:xfrm>
            <a:off x="4641352" y="3227972"/>
            <a:ext cx="157609" cy="157609"/>
          </a:xfrm>
          <a:custGeom>
            <a:avLst/>
            <a:gdLst/>
            <a:ahLst/>
            <a:cxnLst/>
            <a:rect l="l" t="t" r="r" b="b"/>
            <a:pathLst>
              <a:path w="5251" h="5251" extrusionOk="0">
                <a:moveTo>
                  <a:pt x="2632" y="0"/>
                </a:moveTo>
                <a:cubicBezTo>
                  <a:pt x="1179" y="0"/>
                  <a:pt x="0" y="1179"/>
                  <a:pt x="0" y="2631"/>
                </a:cubicBezTo>
                <a:cubicBezTo>
                  <a:pt x="0" y="4084"/>
                  <a:pt x="1179" y="5251"/>
                  <a:pt x="2632" y="5251"/>
                </a:cubicBezTo>
                <a:cubicBezTo>
                  <a:pt x="4072" y="5251"/>
                  <a:pt x="5251" y="4084"/>
                  <a:pt x="5251" y="2631"/>
                </a:cubicBezTo>
                <a:cubicBezTo>
                  <a:pt x="5251" y="1179"/>
                  <a:pt x="4072" y="0"/>
                  <a:pt x="26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83;p37"/>
          <p:cNvSpPr/>
          <p:nvPr/>
        </p:nvSpPr>
        <p:spPr>
          <a:xfrm>
            <a:off x="4641352" y="3632733"/>
            <a:ext cx="157609" cy="157609"/>
          </a:xfrm>
          <a:custGeom>
            <a:avLst/>
            <a:gdLst/>
            <a:ahLst/>
            <a:cxnLst/>
            <a:rect l="l" t="t" r="r" b="b"/>
            <a:pathLst>
              <a:path w="5251" h="5251" extrusionOk="0">
                <a:moveTo>
                  <a:pt x="2632" y="0"/>
                </a:moveTo>
                <a:cubicBezTo>
                  <a:pt x="1179" y="0"/>
                  <a:pt x="0" y="1179"/>
                  <a:pt x="0" y="2631"/>
                </a:cubicBezTo>
                <a:cubicBezTo>
                  <a:pt x="0" y="4084"/>
                  <a:pt x="1179" y="5251"/>
                  <a:pt x="2632" y="5251"/>
                </a:cubicBezTo>
                <a:cubicBezTo>
                  <a:pt x="4072" y="5251"/>
                  <a:pt x="5251" y="4084"/>
                  <a:pt x="5251" y="2631"/>
                </a:cubicBezTo>
                <a:cubicBezTo>
                  <a:pt x="5251" y="1179"/>
                  <a:pt x="4072" y="0"/>
                  <a:pt x="26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29"/>
          <p:cNvGrpSpPr/>
          <p:nvPr/>
        </p:nvGrpSpPr>
        <p:grpSpPr>
          <a:xfrm>
            <a:off x="554180" y="1800234"/>
            <a:ext cx="2650837" cy="4138749"/>
            <a:chOff x="2793479" y="1581150"/>
            <a:chExt cx="1988128" cy="3104062"/>
          </a:xfrm>
        </p:grpSpPr>
        <p:sp>
          <p:nvSpPr>
            <p:cNvPr id="737" name="Google Shape;737;p29"/>
            <p:cNvSpPr/>
            <p:nvPr/>
          </p:nvSpPr>
          <p:spPr>
            <a:xfrm>
              <a:off x="2938951" y="2600102"/>
              <a:ext cx="1697184" cy="202276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365750" anchor="ctr" anchorCtr="0">
              <a:noAutofit/>
            </a:bodyPr>
            <a:lstStyle/>
            <a:p>
              <a:r>
                <a:rPr lang="ru-RU" sz="1400" b="1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Обязательны для заполнения:</a:t>
              </a:r>
            </a:p>
            <a:p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Образование</a:t>
              </a:r>
            </a:p>
            <a:p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Квалификация </a:t>
              </a:r>
              <a:r>
                <a:rPr lang="ru-RU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 </a:t>
              </a:r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диплому</a:t>
              </a:r>
            </a:p>
            <a:p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Текущее </a:t>
              </a:r>
              <a:r>
                <a:rPr lang="ru-RU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место </a:t>
              </a:r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работы</a:t>
              </a:r>
            </a:p>
            <a:p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Должность</a:t>
              </a:r>
            </a:p>
            <a:p>
              <a:r>
                <a:rPr lang="ru-RU" sz="14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Квалификационная </a:t>
              </a:r>
              <a:r>
                <a:rPr lang="ru-RU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категория</a:t>
              </a: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2793479" y="4266701"/>
              <a:ext cx="1988128" cy="41851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Профессиональная деятельность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3600600" y="1991900"/>
              <a:ext cx="295200" cy="76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3296850" y="1581150"/>
              <a:ext cx="902700" cy="902700"/>
            </a:xfrm>
            <a:prstGeom prst="ellipse">
              <a:avLst/>
            </a:prstGeom>
            <a:solidFill>
              <a:srgbClr val="43434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392100" y="1676400"/>
              <a:ext cx="712200" cy="71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6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А</a:t>
              </a:r>
              <a:endParaRPr sz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02546" y="966955"/>
            <a:ext cx="78139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Образование (блок должен предусматривать возможность добавления нескольких позиций об образовании):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Образовательное учреждение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Годы начала и окончания получения образования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Скан-копия документа об образовании (загрузка документа)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Квалификация по диплому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Переподготовка (блок должен предусматривать возможность добавления нескольких позиций о переподготовке):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Программа курсов переподготовки кадров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Дата прохождения курсов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Количество часов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Текущее место работы: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Населенный пункт (выбор из справочника)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Образовательное учреждение (выбор из справочника)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Должность (выбор из справочника)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Педагогический стаж (количество полных лет)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Квалификационная категория (выбор вариантов Отсутствует, Первая, Высшая)</a:t>
            </a:r>
          </a:p>
          <a:p>
            <a:pPr lvl="0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Награды (блок может отсутствовать или иметь несколько позиций)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Наименование награды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Уровень награды (муниципальный, региональный, федеральный)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Ссылка на приказ о получении награды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Скан копия </a:t>
            </a: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документа</a:t>
            </a:r>
            <a:endParaRPr lang="ru-RU" sz="16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Google Shape;1942;p37"/>
          <p:cNvSpPr/>
          <p:nvPr/>
        </p:nvSpPr>
        <p:spPr>
          <a:xfrm>
            <a:off x="3049451" y="3363900"/>
            <a:ext cx="1327343" cy="1033897"/>
          </a:xfrm>
          <a:custGeom>
            <a:avLst/>
            <a:gdLst/>
            <a:ahLst/>
            <a:cxnLst/>
            <a:rect l="l" t="t" r="r" b="b"/>
            <a:pathLst>
              <a:path w="57222" h="34446" extrusionOk="0">
                <a:moveTo>
                  <a:pt x="619" y="1"/>
                </a:moveTo>
                <a:cubicBezTo>
                  <a:pt x="286" y="1"/>
                  <a:pt x="0" y="274"/>
                  <a:pt x="0" y="620"/>
                </a:cubicBezTo>
                <a:cubicBezTo>
                  <a:pt x="0" y="965"/>
                  <a:pt x="286" y="1239"/>
                  <a:pt x="619" y="1239"/>
                </a:cubicBezTo>
                <a:lnTo>
                  <a:pt x="10585" y="1239"/>
                </a:lnTo>
                <a:cubicBezTo>
                  <a:pt x="12811" y="1239"/>
                  <a:pt x="14621" y="3049"/>
                  <a:pt x="14621" y="5275"/>
                </a:cubicBezTo>
                <a:lnTo>
                  <a:pt x="14621" y="29171"/>
                </a:lnTo>
                <a:cubicBezTo>
                  <a:pt x="14621" y="32076"/>
                  <a:pt x="16990" y="34445"/>
                  <a:pt x="19896" y="34445"/>
                </a:cubicBezTo>
                <a:lnTo>
                  <a:pt x="56603" y="34445"/>
                </a:lnTo>
                <a:cubicBezTo>
                  <a:pt x="56948" y="34445"/>
                  <a:pt x="57222" y="34171"/>
                  <a:pt x="57222" y="33826"/>
                </a:cubicBezTo>
                <a:cubicBezTo>
                  <a:pt x="57222" y="33481"/>
                  <a:pt x="56948" y="33207"/>
                  <a:pt x="56603" y="33207"/>
                </a:cubicBezTo>
                <a:lnTo>
                  <a:pt x="19896" y="33207"/>
                </a:lnTo>
                <a:cubicBezTo>
                  <a:pt x="17669" y="33207"/>
                  <a:pt x="15859" y="31397"/>
                  <a:pt x="15859" y="29171"/>
                </a:cubicBezTo>
                <a:lnTo>
                  <a:pt x="15859" y="5275"/>
                </a:lnTo>
                <a:cubicBezTo>
                  <a:pt x="15859" y="2370"/>
                  <a:pt x="13490" y="1"/>
                  <a:pt x="105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71;p37"/>
          <p:cNvSpPr/>
          <p:nvPr/>
        </p:nvSpPr>
        <p:spPr>
          <a:xfrm>
            <a:off x="2638910" y="2368414"/>
            <a:ext cx="1577799" cy="809475"/>
          </a:xfrm>
          <a:custGeom>
            <a:avLst/>
            <a:gdLst/>
            <a:ahLst/>
            <a:cxnLst/>
            <a:rect l="l" t="t" r="r" b="b"/>
            <a:pathLst>
              <a:path w="52567" h="26969" extrusionOk="0">
                <a:moveTo>
                  <a:pt x="15347" y="1"/>
                </a:moveTo>
                <a:cubicBezTo>
                  <a:pt x="12835" y="1"/>
                  <a:pt x="10787" y="2049"/>
                  <a:pt x="10787" y="4561"/>
                </a:cubicBezTo>
                <a:lnTo>
                  <a:pt x="10787" y="22408"/>
                </a:lnTo>
                <a:cubicBezTo>
                  <a:pt x="10787" y="24242"/>
                  <a:pt x="9299" y="25730"/>
                  <a:pt x="7477" y="25730"/>
                </a:cubicBezTo>
                <a:lnTo>
                  <a:pt x="619" y="25730"/>
                </a:lnTo>
                <a:cubicBezTo>
                  <a:pt x="274" y="25730"/>
                  <a:pt x="0" y="26004"/>
                  <a:pt x="0" y="26349"/>
                </a:cubicBezTo>
                <a:cubicBezTo>
                  <a:pt x="0" y="26695"/>
                  <a:pt x="274" y="26968"/>
                  <a:pt x="619" y="26968"/>
                </a:cubicBezTo>
                <a:lnTo>
                  <a:pt x="7477" y="26968"/>
                </a:lnTo>
                <a:cubicBezTo>
                  <a:pt x="9990" y="26968"/>
                  <a:pt x="12037" y="24933"/>
                  <a:pt x="12037" y="22408"/>
                </a:cubicBezTo>
                <a:lnTo>
                  <a:pt x="12037" y="4561"/>
                </a:lnTo>
                <a:cubicBezTo>
                  <a:pt x="12037" y="2727"/>
                  <a:pt x="13526" y="1239"/>
                  <a:pt x="15347" y="1239"/>
                </a:cubicBezTo>
                <a:lnTo>
                  <a:pt x="51947" y="1239"/>
                </a:lnTo>
                <a:cubicBezTo>
                  <a:pt x="52292" y="1239"/>
                  <a:pt x="52566" y="965"/>
                  <a:pt x="52566" y="620"/>
                </a:cubicBezTo>
                <a:cubicBezTo>
                  <a:pt x="52566" y="275"/>
                  <a:pt x="52292" y="1"/>
                  <a:pt x="519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72;p37"/>
          <p:cNvSpPr/>
          <p:nvPr/>
        </p:nvSpPr>
        <p:spPr>
          <a:xfrm rot="20732868">
            <a:off x="3461291" y="2323034"/>
            <a:ext cx="157609" cy="157999"/>
          </a:xfrm>
          <a:custGeom>
            <a:avLst/>
            <a:gdLst/>
            <a:ahLst/>
            <a:cxnLst/>
            <a:rect l="l" t="t" r="r" b="b"/>
            <a:pathLst>
              <a:path w="5251" h="5264" extrusionOk="0">
                <a:moveTo>
                  <a:pt x="2631" y="1"/>
                </a:moveTo>
                <a:cubicBezTo>
                  <a:pt x="1179" y="1"/>
                  <a:pt x="0" y="1179"/>
                  <a:pt x="0" y="2632"/>
                </a:cubicBezTo>
                <a:cubicBezTo>
                  <a:pt x="0" y="4085"/>
                  <a:pt x="1179" y="5263"/>
                  <a:pt x="2631" y="5263"/>
                </a:cubicBezTo>
                <a:cubicBezTo>
                  <a:pt x="4072" y="5263"/>
                  <a:pt x="5251" y="4085"/>
                  <a:pt x="5251" y="2632"/>
                </a:cubicBezTo>
                <a:cubicBezTo>
                  <a:pt x="5251" y="1179"/>
                  <a:pt x="4072" y="1"/>
                  <a:pt x="26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43;p37"/>
          <p:cNvSpPr/>
          <p:nvPr/>
        </p:nvSpPr>
        <p:spPr>
          <a:xfrm>
            <a:off x="3286429" y="3819591"/>
            <a:ext cx="157639" cy="157609"/>
          </a:xfrm>
          <a:custGeom>
            <a:avLst/>
            <a:gdLst/>
            <a:ahLst/>
            <a:cxnLst/>
            <a:rect l="l" t="t" r="r" b="b"/>
            <a:pathLst>
              <a:path w="5252" h="5251" extrusionOk="0">
                <a:moveTo>
                  <a:pt x="2620" y="0"/>
                </a:moveTo>
                <a:cubicBezTo>
                  <a:pt x="1168" y="0"/>
                  <a:pt x="1" y="1179"/>
                  <a:pt x="1" y="2632"/>
                </a:cubicBezTo>
                <a:cubicBezTo>
                  <a:pt x="1" y="4084"/>
                  <a:pt x="1168" y="5251"/>
                  <a:pt x="2620" y="5251"/>
                </a:cubicBezTo>
                <a:cubicBezTo>
                  <a:pt x="4073" y="5251"/>
                  <a:pt x="5252" y="4084"/>
                  <a:pt x="5252" y="2632"/>
                </a:cubicBezTo>
                <a:cubicBezTo>
                  <a:pt x="5252" y="1179"/>
                  <a:pt x="4073" y="0"/>
                  <a:pt x="26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29;p29"/>
          <p:cNvSpPr txBox="1">
            <a:spLocks noGrp="1"/>
          </p:cNvSpPr>
          <p:nvPr>
            <p:ph type="title"/>
          </p:nvPr>
        </p:nvSpPr>
        <p:spPr>
          <a:xfrm>
            <a:off x="359228" y="198355"/>
            <a:ext cx="11190514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Роли «Педагог»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«Руководитель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кандидат в руководители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ОО»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9"/>
          <p:cNvGrpSpPr/>
          <p:nvPr/>
        </p:nvGrpSpPr>
        <p:grpSpPr>
          <a:xfrm>
            <a:off x="594633" y="1836001"/>
            <a:ext cx="2196800" cy="3744333"/>
            <a:chOff x="4757200" y="1581150"/>
            <a:chExt cx="1647600" cy="2808250"/>
          </a:xfrm>
        </p:grpSpPr>
        <p:sp>
          <p:nvSpPr>
            <p:cNvPr id="743" name="Google Shape;743;p29"/>
            <p:cNvSpPr/>
            <p:nvPr/>
          </p:nvSpPr>
          <p:spPr>
            <a:xfrm>
              <a:off x="5433400" y="3247950"/>
              <a:ext cx="295200" cy="76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4938100" y="1581150"/>
              <a:ext cx="1285800" cy="166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/>
              <a:endPara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Блок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может иметь несколько позиций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4757200" y="1581150"/>
              <a:ext cx="1647600" cy="54878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Повышение квалификации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129650" y="3486700"/>
              <a:ext cx="902700" cy="902700"/>
            </a:xfrm>
            <a:prstGeom prst="ellipse">
              <a:avLst/>
            </a:prstGeom>
            <a:solidFill>
              <a:srgbClr val="434343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5224900" y="3581950"/>
              <a:ext cx="712200" cy="712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6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П</a:t>
              </a:r>
              <a:endParaRPr sz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59564" y="215090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Программа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курсов повышения 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Годы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прохождения курсов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Количество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Номер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документа о прохождении курсов повышения 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Регистрационный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номер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Место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прохождения курсов повышения 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Скан-копия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документа о прохождении курсов</a:t>
            </a:r>
          </a:p>
        </p:txBody>
      </p:sp>
      <p:sp>
        <p:nvSpPr>
          <p:cNvPr id="30" name="Google Shape;1942;p37"/>
          <p:cNvSpPr/>
          <p:nvPr/>
        </p:nvSpPr>
        <p:spPr>
          <a:xfrm>
            <a:off x="2550233" y="3078357"/>
            <a:ext cx="1717518" cy="1033897"/>
          </a:xfrm>
          <a:custGeom>
            <a:avLst/>
            <a:gdLst/>
            <a:ahLst/>
            <a:cxnLst/>
            <a:rect l="l" t="t" r="r" b="b"/>
            <a:pathLst>
              <a:path w="57222" h="34446" extrusionOk="0">
                <a:moveTo>
                  <a:pt x="619" y="1"/>
                </a:moveTo>
                <a:cubicBezTo>
                  <a:pt x="286" y="1"/>
                  <a:pt x="0" y="274"/>
                  <a:pt x="0" y="620"/>
                </a:cubicBezTo>
                <a:cubicBezTo>
                  <a:pt x="0" y="965"/>
                  <a:pt x="286" y="1239"/>
                  <a:pt x="619" y="1239"/>
                </a:cubicBezTo>
                <a:lnTo>
                  <a:pt x="10585" y="1239"/>
                </a:lnTo>
                <a:cubicBezTo>
                  <a:pt x="12811" y="1239"/>
                  <a:pt x="14621" y="3049"/>
                  <a:pt x="14621" y="5275"/>
                </a:cubicBezTo>
                <a:lnTo>
                  <a:pt x="14621" y="29171"/>
                </a:lnTo>
                <a:cubicBezTo>
                  <a:pt x="14621" y="32076"/>
                  <a:pt x="16990" y="34445"/>
                  <a:pt x="19896" y="34445"/>
                </a:cubicBezTo>
                <a:lnTo>
                  <a:pt x="56603" y="34445"/>
                </a:lnTo>
                <a:cubicBezTo>
                  <a:pt x="56948" y="34445"/>
                  <a:pt x="57222" y="34171"/>
                  <a:pt x="57222" y="33826"/>
                </a:cubicBezTo>
                <a:cubicBezTo>
                  <a:pt x="57222" y="33481"/>
                  <a:pt x="56948" y="33207"/>
                  <a:pt x="56603" y="33207"/>
                </a:cubicBezTo>
                <a:lnTo>
                  <a:pt x="19896" y="33207"/>
                </a:lnTo>
                <a:cubicBezTo>
                  <a:pt x="17669" y="33207"/>
                  <a:pt x="15859" y="31397"/>
                  <a:pt x="15859" y="29171"/>
                </a:cubicBezTo>
                <a:lnTo>
                  <a:pt x="15859" y="5275"/>
                </a:lnTo>
                <a:cubicBezTo>
                  <a:pt x="15859" y="2370"/>
                  <a:pt x="13490" y="1"/>
                  <a:pt x="105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943;p37"/>
          <p:cNvSpPr/>
          <p:nvPr/>
        </p:nvSpPr>
        <p:spPr>
          <a:xfrm>
            <a:off x="3187741" y="4009282"/>
            <a:ext cx="157639" cy="157609"/>
          </a:xfrm>
          <a:custGeom>
            <a:avLst/>
            <a:gdLst/>
            <a:ahLst/>
            <a:cxnLst/>
            <a:rect l="l" t="t" r="r" b="b"/>
            <a:pathLst>
              <a:path w="5252" h="5251" extrusionOk="0">
                <a:moveTo>
                  <a:pt x="2620" y="0"/>
                </a:moveTo>
                <a:cubicBezTo>
                  <a:pt x="1168" y="0"/>
                  <a:pt x="1" y="1179"/>
                  <a:pt x="1" y="2632"/>
                </a:cubicBezTo>
                <a:cubicBezTo>
                  <a:pt x="1" y="4084"/>
                  <a:pt x="1168" y="5251"/>
                  <a:pt x="2620" y="5251"/>
                </a:cubicBezTo>
                <a:cubicBezTo>
                  <a:pt x="4073" y="5251"/>
                  <a:pt x="5252" y="4084"/>
                  <a:pt x="5252" y="2632"/>
                </a:cubicBezTo>
                <a:cubicBezTo>
                  <a:pt x="5252" y="1179"/>
                  <a:pt x="4073" y="0"/>
                  <a:pt x="26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71;p37"/>
          <p:cNvSpPr/>
          <p:nvPr/>
        </p:nvSpPr>
        <p:spPr>
          <a:xfrm>
            <a:off x="2556480" y="2211294"/>
            <a:ext cx="1577799" cy="809475"/>
          </a:xfrm>
          <a:custGeom>
            <a:avLst/>
            <a:gdLst/>
            <a:ahLst/>
            <a:cxnLst/>
            <a:rect l="l" t="t" r="r" b="b"/>
            <a:pathLst>
              <a:path w="52567" h="26969" extrusionOk="0">
                <a:moveTo>
                  <a:pt x="15347" y="1"/>
                </a:moveTo>
                <a:cubicBezTo>
                  <a:pt x="12835" y="1"/>
                  <a:pt x="10787" y="2049"/>
                  <a:pt x="10787" y="4561"/>
                </a:cubicBezTo>
                <a:lnTo>
                  <a:pt x="10787" y="22408"/>
                </a:lnTo>
                <a:cubicBezTo>
                  <a:pt x="10787" y="24242"/>
                  <a:pt x="9299" y="25730"/>
                  <a:pt x="7477" y="25730"/>
                </a:cubicBezTo>
                <a:lnTo>
                  <a:pt x="619" y="25730"/>
                </a:lnTo>
                <a:cubicBezTo>
                  <a:pt x="274" y="25730"/>
                  <a:pt x="0" y="26004"/>
                  <a:pt x="0" y="26349"/>
                </a:cubicBezTo>
                <a:cubicBezTo>
                  <a:pt x="0" y="26695"/>
                  <a:pt x="274" y="26968"/>
                  <a:pt x="619" y="26968"/>
                </a:cubicBezTo>
                <a:lnTo>
                  <a:pt x="7477" y="26968"/>
                </a:lnTo>
                <a:cubicBezTo>
                  <a:pt x="9990" y="26968"/>
                  <a:pt x="12037" y="24933"/>
                  <a:pt x="12037" y="22408"/>
                </a:cubicBezTo>
                <a:lnTo>
                  <a:pt x="12037" y="4561"/>
                </a:lnTo>
                <a:cubicBezTo>
                  <a:pt x="12037" y="2727"/>
                  <a:pt x="13526" y="1239"/>
                  <a:pt x="15347" y="1239"/>
                </a:cubicBezTo>
                <a:lnTo>
                  <a:pt x="51947" y="1239"/>
                </a:lnTo>
                <a:cubicBezTo>
                  <a:pt x="52292" y="1239"/>
                  <a:pt x="52566" y="965"/>
                  <a:pt x="52566" y="620"/>
                </a:cubicBezTo>
                <a:cubicBezTo>
                  <a:pt x="52566" y="275"/>
                  <a:pt x="52292" y="1"/>
                  <a:pt x="519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972;p37"/>
          <p:cNvSpPr/>
          <p:nvPr/>
        </p:nvSpPr>
        <p:spPr>
          <a:xfrm>
            <a:off x="2957083" y="2150905"/>
            <a:ext cx="157609" cy="157999"/>
          </a:xfrm>
          <a:custGeom>
            <a:avLst/>
            <a:gdLst/>
            <a:ahLst/>
            <a:cxnLst/>
            <a:rect l="l" t="t" r="r" b="b"/>
            <a:pathLst>
              <a:path w="5251" h="5264" extrusionOk="0">
                <a:moveTo>
                  <a:pt x="2631" y="1"/>
                </a:moveTo>
                <a:cubicBezTo>
                  <a:pt x="1179" y="1"/>
                  <a:pt x="0" y="1179"/>
                  <a:pt x="0" y="2632"/>
                </a:cubicBezTo>
                <a:cubicBezTo>
                  <a:pt x="0" y="4085"/>
                  <a:pt x="1179" y="5263"/>
                  <a:pt x="2631" y="5263"/>
                </a:cubicBezTo>
                <a:cubicBezTo>
                  <a:pt x="4072" y="5263"/>
                  <a:pt x="5251" y="4085"/>
                  <a:pt x="5251" y="2632"/>
                </a:cubicBezTo>
                <a:cubicBezTo>
                  <a:pt x="5251" y="1179"/>
                  <a:pt x="4072" y="1"/>
                  <a:pt x="26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29;p29"/>
          <p:cNvSpPr txBox="1">
            <a:spLocks noGrp="1"/>
          </p:cNvSpPr>
          <p:nvPr>
            <p:ph type="title"/>
          </p:nvPr>
        </p:nvSpPr>
        <p:spPr>
          <a:xfrm>
            <a:off x="653143" y="715533"/>
            <a:ext cx="11190514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Роли «Педагог»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«Руководитель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кандидат в руководители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ОО»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29"/>
          <p:cNvGrpSpPr/>
          <p:nvPr/>
        </p:nvGrpSpPr>
        <p:grpSpPr>
          <a:xfrm>
            <a:off x="554180" y="1800234"/>
            <a:ext cx="2650837" cy="3963257"/>
            <a:chOff x="2793479" y="1581150"/>
            <a:chExt cx="1988128" cy="2972443"/>
          </a:xfrm>
        </p:grpSpPr>
        <p:sp>
          <p:nvSpPr>
            <p:cNvPr id="737" name="Google Shape;737;p29"/>
            <p:cNvSpPr/>
            <p:nvPr/>
          </p:nvSpPr>
          <p:spPr>
            <a:xfrm>
              <a:off x="2938951" y="2600102"/>
              <a:ext cx="1697184" cy="195349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365750" anchor="ctr" anchorCtr="0">
              <a:noAutofit/>
            </a:bodyPr>
            <a:lstStyle/>
            <a:p>
              <a:endParaRPr lang="ru-RU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2793479" y="3908689"/>
              <a:ext cx="1988128" cy="54099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Результаты, личный вклад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3600600" y="1991900"/>
              <a:ext cx="295200" cy="76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3296850" y="1581150"/>
              <a:ext cx="902700" cy="902700"/>
            </a:xfrm>
            <a:prstGeom prst="ellipse">
              <a:avLst/>
            </a:prstGeom>
            <a:solidFill>
              <a:srgbClr val="434343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392100" y="1676400"/>
              <a:ext cx="712200" cy="712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6000" dirty="0" smtClean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Р</a:t>
              </a:r>
              <a:endParaRPr sz="1200" dirty="0"/>
            </a:p>
          </p:txBody>
        </p:sp>
      </p:grpSp>
      <p:sp>
        <p:nvSpPr>
          <p:cNvPr id="31" name="Google Shape;1942;p37"/>
          <p:cNvSpPr/>
          <p:nvPr/>
        </p:nvSpPr>
        <p:spPr>
          <a:xfrm>
            <a:off x="3012507" y="3363900"/>
            <a:ext cx="1327343" cy="1033897"/>
          </a:xfrm>
          <a:custGeom>
            <a:avLst/>
            <a:gdLst/>
            <a:ahLst/>
            <a:cxnLst/>
            <a:rect l="l" t="t" r="r" b="b"/>
            <a:pathLst>
              <a:path w="57222" h="34446" extrusionOk="0">
                <a:moveTo>
                  <a:pt x="619" y="1"/>
                </a:moveTo>
                <a:cubicBezTo>
                  <a:pt x="286" y="1"/>
                  <a:pt x="0" y="274"/>
                  <a:pt x="0" y="620"/>
                </a:cubicBezTo>
                <a:cubicBezTo>
                  <a:pt x="0" y="965"/>
                  <a:pt x="286" y="1239"/>
                  <a:pt x="619" y="1239"/>
                </a:cubicBezTo>
                <a:lnTo>
                  <a:pt x="10585" y="1239"/>
                </a:lnTo>
                <a:cubicBezTo>
                  <a:pt x="12811" y="1239"/>
                  <a:pt x="14621" y="3049"/>
                  <a:pt x="14621" y="5275"/>
                </a:cubicBezTo>
                <a:lnTo>
                  <a:pt x="14621" y="29171"/>
                </a:lnTo>
                <a:cubicBezTo>
                  <a:pt x="14621" y="32076"/>
                  <a:pt x="16990" y="34445"/>
                  <a:pt x="19896" y="34445"/>
                </a:cubicBezTo>
                <a:lnTo>
                  <a:pt x="56603" y="34445"/>
                </a:lnTo>
                <a:cubicBezTo>
                  <a:pt x="56948" y="34445"/>
                  <a:pt x="57222" y="34171"/>
                  <a:pt x="57222" y="33826"/>
                </a:cubicBezTo>
                <a:cubicBezTo>
                  <a:pt x="57222" y="33481"/>
                  <a:pt x="56948" y="33207"/>
                  <a:pt x="56603" y="33207"/>
                </a:cubicBezTo>
                <a:lnTo>
                  <a:pt x="19896" y="33207"/>
                </a:lnTo>
                <a:cubicBezTo>
                  <a:pt x="17669" y="33207"/>
                  <a:pt x="15859" y="31397"/>
                  <a:pt x="15859" y="29171"/>
                </a:cubicBezTo>
                <a:lnTo>
                  <a:pt x="15859" y="5275"/>
                </a:lnTo>
                <a:cubicBezTo>
                  <a:pt x="15859" y="2370"/>
                  <a:pt x="13490" y="1"/>
                  <a:pt x="105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71;p37"/>
          <p:cNvSpPr/>
          <p:nvPr/>
        </p:nvSpPr>
        <p:spPr>
          <a:xfrm>
            <a:off x="2638910" y="2368414"/>
            <a:ext cx="1577799" cy="809475"/>
          </a:xfrm>
          <a:custGeom>
            <a:avLst/>
            <a:gdLst/>
            <a:ahLst/>
            <a:cxnLst/>
            <a:rect l="l" t="t" r="r" b="b"/>
            <a:pathLst>
              <a:path w="52567" h="26969" extrusionOk="0">
                <a:moveTo>
                  <a:pt x="15347" y="1"/>
                </a:moveTo>
                <a:cubicBezTo>
                  <a:pt x="12835" y="1"/>
                  <a:pt x="10787" y="2049"/>
                  <a:pt x="10787" y="4561"/>
                </a:cubicBezTo>
                <a:lnTo>
                  <a:pt x="10787" y="22408"/>
                </a:lnTo>
                <a:cubicBezTo>
                  <a:pt x="10787" y="24242"/>
                  <a:pt x="9299" y="25730"/>
                  <a:pt x="7477" y="25730"/>
                </a:cubicBezTo>
                <a:lnTo>
                  <a:pt x="619" y="25730"/>
                </a:lnTo>
                <a:cubicBezTo>
                  <a:pt x="274" y="25730"/>
                  <a:pt x="0" y="26004"/>
                  <a:pt x="0" y="26349"/>
                </a:cubicBezTo>
                <a:cubicBezTo>
                  <a:pt x="0" y="26695"/>
                  <a:pt x="274" y="26968"/>
                  <a:pt x="619" y="26968"/>
                </a:cubicBezTo>
                <a:lnTo>
                  <a:pt x="7477" y="26968"/>
                </a:lnTo>
                <a:cubicBezTo>
                  <a:pt x="9990" y="26968"/>
                  <a:pt x="12037" y="24933"/>
                  <a:pt x="12037" y="22408"/>
                </a:cubicBezTo>
                <a:lnTo>
                  <a:pt x="12037" y="4561"/>
                </a:lnTo>
                <a:cubicBezTo>
                  <a:pt x="12037" y="2727"/>
                  <a:pt x="13526" y="1239"/>
                  <a:pt x="15347" y="1239"/>
                </a:cubicBezTo>
                <a:lnTo>
                  <a:pt x="51947" y="1239"/>
                </a:lnTo>
                <a:cubicBezTo>
                  <a:pt x="52292" y="1239"/>
                  <a:pt x="52566" y="965"/>
                  <a:pt x="52566" y="620"/>
                </a:cubicBezTo>
                <a:cubicBezTo>
                  <a:pt x="52566" y="275"/>
                  <a:pt x="52292" y="1"/>
                  <a:pt x="519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972;p37"/>
          <p:cNvSpPr/>
          <p:nvPr/>
        </p:nvSpPr>
        <p:spPr>
          <a:xfrm rot="20732868">
            <a:off x="3461291" y="2323034"/>
            <a:ext cx="157609" cy="157999"/>
          </a:xfrm>
          <a:custGeom>
            <a:avLst/>
            <a:gdLst/>
            <a:ahLst/>
            <a:cxnLst/>
            <a:rect l="l" t="t" r="r" b="b"/>
            <a:pathLst>
              <a:path w="5251" h="5264" extrusionOk="0">
                <a:moveTo>
                  <a:pt x="2631" y="1"/>
                </a:moveTo>
                <a:cubicBezTo>
                  <a:pt x="1179" y="1"/>
                  <a:pt x="0" y="1179"/>
                  <a:pt x="0" y="2632"/>
                </a:cubicBezTo>
                <a:cubicBezTo>
                  <a:pt x="0" y="4085"/>
                  <a:pt x="1179" y="5263"/>
                  <a:pt x="2631" y="5263"/>
                </a:cubicBezTo>
                <a:cubicBezTo>
                  <a:pt x="4072" y="5263"/>
                  <a:pt x="5251" y="4085"/>
                  <a:pt x="5251" y="2632"/>
                </a:cubicBezTo>
                <a:cubicBezTo>
                  <a:pt x="5251" y="1179"/>
                  <a:pt x="4072" y="1"/>
                  <a:pt x="26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43;p37"/>
          <p:cNvSpPr/>
          <p:nvPr/>
        </p:nvSpPr>
        <p:spPr>
          <a:xfrm>
            <a:off x="3286429" y="3819591"/>
            <a:ext cx="157639" cy="157609"/>
          </a:xfrm>
          <a:custGeom>
            <a:avLst/>
            <a:gdLst/>
            <a:ahLst/>
            <a:cxnLst/>
            <a:rect l="l" t="t" r="r" b="b"/>
            <a:pathLst>
              <a:path w="5252" h="5251" extrusionOk="0">
                <a:moveTo>
                  <a:pt x="2620" y="0"/>
                </a:moveTo>
                <a:cubicBezTo>
                  <a:pt x="1168" y="0"/>
                  <a:pt x="1" y="1179"/>
                  <a:pt x="1" y="2632"/>
                </a:cubicBezTo>
                <a:cubicBezTo>
                  <a:pt x="1" y="4084"/>
                  <a:pt x="1168" y="5251"/>
                  <a:pt x="2620" y="5251"/>
                </a:cubicBezTo>
                <a:cubicBezTo>
                  <a:pt x="4073" y="5251"/>
                  <a:pt x="5252" y="4084"/>
                  <a:pt x="5252" y="2632"/>
                </a:cubicBezTo>
                <a:cubicBezTo>
                  <a:pt x="5252" y="1179"/>
                  <a:pt x="4073" y="0"/>
                  <a:pt x="26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376794" y="18002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Результаты образовательной деятельности (блок может иметь несколько позиций):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Результат образовательной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Ссылка на подтвержденные результаты или показатели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Скан копия документа или справки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6794" y="36129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Личный вклад в повышение качества образования: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Личный вклад в повышение качества образования (выбор из справочника)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Название выбранного пункта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Ссылка на приказ, мероприятие, справку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Скан-копии документов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8318" y="3613666"/>
            <a:ext cx="1330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Блок может иметь несколько позиций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9301" y="3244334"/>
            <a:ext cx="421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Блок может иметь несколько позиций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89301" y="3244334"/>
            <a:ext cx="421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Блок может иметь несколько позиций</a:t>
            </a:r>
          </a:p>
        </p:txBody>
      </p:sp>
      <p:sp>
        <p:nvSpPr>
          <p:cNvPr id="19" name="Google Shape;729;p29"/>
          <p:cNvSpPr txBox="1">
            <a:spLocks noGrp="1"/>
          </p:cNvSpPr>
          <p:nvPr>
            <p:ph type="title"/>
          </p:nvPr>
        </p:nvSpPr>
        <p:spPr>
          <a:xfrm>
            <a:off x="653143" y="715533"/>
            <a:ext cx="11190514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Роли «Педагог»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«Руководитель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кандидат в руководители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ОО»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Роль «Педагог»</a:t>
            </a:r>
            <a:endParaRPr dirty="0"/>
          </a:p>
        </p:txBody>
      </p:sp>
      <p:grpSp>
        <p:nvGrpSpPr>
          <p:cNvPr id="1431" name="Google Shape;1431;p44"/>
          <p:cNvGrpSpPr/>
          <p:nvPr/>
        </p:nvGrpSpPr>
        <p:grpSpPr>
          <a:xfrm>
            <a:off x="947032" y="1819200"/>
            <a:ext cx="10035003" cy="4112800"/>
            <a:chOff x="710275" y="1364400"/>
            <a:chExt cx="1846800" cy="3084600"/>
          </a:xfrm>
        </p:grpSpPr>
        <p:sp>
          <p:nvSpPr>
            <p:cNvPr id="1432" name="Google Shape;1432;p44"/>
            <p:cNvSpPr/>
            <p:nvPr/>
          </p:nvSpPr>
          <p:spPr>
            <a:xfrm>
              <a:off x="710275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710275" y="1784393"/>
              <a:ext cx="1846800" cy="64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23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Информирование педагога о количестве баллов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35" name="Google Shape;1435;p44"/>
            <p:cNvSpPr txBox="1"/>
            <p:nvPr/>
          </p:nvSpPr>
          <p:spPr>
            <a:xfrm>
              <a:off x="792625" y="2521527"/>
              <a:ext cx="1682100" cy="1844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Для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того, чтобы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педагог имел представление о том, сколько баллов он получает за тот или иной заполненный блок, в углу заполняемого блока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предусмотрено отображение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значка информации, при наведении на который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отображается количество баллов</a:t>
              </a:r>
            </a:p>
            <a:p>
              <a:pPr algn="ctr"/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После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присуждения категории (выхода приказа о присвоении) в профиле педагога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отражается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информация о дате и категории, которую получил педагог. Если портфолио педагога было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отклонено выводится информация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для педагогического работника в его профиле, что повторно подавать портфолио на рассмотрение педагог может только через год.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1453;p44"/>
          <p:cNvGrpSpPr/>
          <p:nvPr/>
        </p:nvGrpSpPr>
        <p:grpSpPr>
          <a:xfrm>
            <a:off x="5990459" y="960262"/>
            <a:ext cx="915114" cy="631793"/>
            <a:chOff x="5220616" y="2791061"/>
            <a:chExt cx="373185" cy="302466"/>
          </a:xfrm>
          <a:solidFill>
            <a:srgbClr val="0088EE"/>
          </a:solidFill>
        </p:grpSpPr>
        <p:sp>
          <p:nvSpPr>
            <p:cNvPr id="67" name="Google Shape;1454;p44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5;p44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6;p44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7;p44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8;p44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9;p44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60;p44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61;p44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62;p44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63;p44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4;p44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5;p44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6;p44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7;p44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8;p44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9;p44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70;p44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71;p44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15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947034" y="68782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Региональная модель автоматизированной системы процедуры аттестации педагогических и </a:t>
            </a:r>
            <a:r>
              <a:rPr lang="ru-RU" sz="2000" b="1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руководящих</a:t>
            </a:r>
            <a:r>
              <a:rPr lang="ru-RU" sz="200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работников является программно-техническим комплексом в сети Интернет, позволяющая реализовать принципы аттестации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30" name="Google Shape;930;p33"/>
          <p:cNvGrpSpPr/>
          <p:nvPr/>
        </p:nvGrpSpPr>
        <p:grpSpPr>
          <a:xfrm>
            <a:off x="795525" y="1815234"/>
            <a:ext cx="2985382" cy="4361381"/>
            <a:chOff x="613363" y="1344888"/>
            <a:chExt cx="2239037" cy="3271035"/>
          </a:xfrm>
        </p:grpSpPr>
        <p:sp>
          <p:nvSpPr>
            <p:cNvPr id="931" name="Google Shape;931;p33"/>
            <p:cNvSpPr txBox="1"/>
            <p:nvPr/>
          </p:nvSpPr>
          <p:spPr>
            <a:xfrm>
              <a:off x="1475700" y="1344888"/>
              <a:ext cx="13767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2000" dirty="0" smtClean="0">
                  <a:solidFill>
                    <a:srgbClr val="00B0F0"/>
                  </a:solidFill>
                </a:rPr>
                <a:t>С</a:t>
              </a:r>
              <a:endParaRPr sz="12000" dirty="0">
                <a:solidFill>
                  <a:srgbClr val="00B0F0"/>
                </a:solidFill>
              </a:endParaRPr>
            </a:p>
          </p:txBody>
        </p:sp>
        <p:grpSp>
          <p:nvGrpSpPr>
            <p:cNvPr id="932" name="Google Shape;932;p33"/>
            <p:cNvGrpSpPr/>
            <p:nvPr/>
          </p:nvGrpSpPr>
          <p:grpSpPr>
            <a:xfrm>
              <a:off x="613363" y="3316102"/>
              <a:ext cx="2072386" cy="1299821"/>
              <a:chOff x="613363" y="3400590"/>
              <a:chExt cx="2072386" cy="1299821"/>
            </a:xfrm>
          </p:grpSpPr>
          <p:sp>
            <p:nvSpPr>
              <p:cNvPr id="933" name="Google Shape;933;p33"/>
              <p:cNvSpPr txBox="1"/>
              <p:nvPr/>
            </p:nvSpPr>
            <p:spPr>
              <a:xfrm>
                <a:off x="613363" y="3795611"/>
                <a:ext cx="2041274" cy="9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Решение о присвоении категории принимается на основе мнения группы специалистов</a:t>
                </a:r>
                <a:endPara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4" name="Google Shape;934;p33"/>
              <p:cNvSpPr txBox="1"/>
              <p:nvPr/>
            </p:nvSpPr>
            <p:spPr>
              <a:xfrm>
                <a:off x="644474" y="3400590"/>
                <a:ext cx="2041275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ru-RU" sz="2300" dirty="0" smtClean="0">
                    <a:solidFill>
                      <a:srgbClr val="00B0F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Коллегиальность</a:t>
                </a:r>
                <a:endParaRPr sz="2300" dirty="0">
                  <a:solidFill>
                    <a:srgbClr val="00B0F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35" name="Google Shape;935;p33"/>
            <p:cNvSpPr/>
            <p:nvPr/>
          </p:nvSpPr>
          <p:spPr>
            <a:xfrm>
              <a:off x="1546475" y="2430125"/>
              <a:ext cx="596638" cy="423875"/>
            </a:xfrm>
            <a:custGeom>
              <a:avLst/>
              <a:gdLst/>
              <a:ahLst/>
              <a:cxnLst/>
              <a:rect l="l" t="t" r="r" b="b"/>
              <a:pathLst>
                <a:path w="39624" h="16955" extrusionOk="0">
                  <a:moveTo>
                    <a:pt x="39624" y="0"/>
                  </a:moveTo>
                  <a:lnTo>
                    <a:pt x="39624" y="9906"/>
                  </a:lnTo>
                  <a:lnTo>
                    <a:pt x="0" y="9906"/>
                  </a:lnTo>
                  <a:lnTo>
                    <a:pt x="0" y="16955"/>
                  </a:lnTo>
                </a:path>
              </a:pathLst>
            </a:custGeom>
            <a:noFill/>
            <a:ln w="9525" cap="flat" cmpd="sng">
              <a:solidFill>
                <a:srgbClr val="00B0F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936" name="Google Shape;936;p33"/>
          <p:cNvGrpSpPr/>
          <p:nvPr/>
        </p:nvGrpSpPr>
        <p:grpSpPr>
          <a:xfrm>
            <a:off x="3600187" y="1793185"/>
            <a:ext cx="2710697" cy="4308290"/>
            <a:chOff x="2700141" y="1344888"/>
            <a:chExt cx="2033023" cy="3231218"/>
          </a:xfrm>
        </p:grpSpPr>
        <p:sp>
          <p:nvSpPr>
            <p:cNvPr id="937" name="Google Shape;937;p33"/>
            <p:cNvSpPr txBox="1"/>
            <p:nvPr/>
          </p:nvSpPr>
          <p:spPr>
            <a:xfrm>
              <a:off x="3081000" y="1344888"/>
              <a:ext cx="13767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2000" dirty="0" smtClean="0">
                  <a:solidFill>
                    <a:srgbClr val="FFC000"/>
                  </a:solidFill>
                </a:rPr>
                <a:t>А</a:t>
              </a:r>
              <a:endParaRPr sz="12000" dirty="0">
                <a:solidFill>
                  <a:srgbClr val="FFC000"/>
                </a:solidFill>
              </a:endParaRPr>
            </a:p>
          </p:txBody>
        </p:sp>
        <p:sp>
          <p:nvSpPr>
            <p:cNvPr id="938" name="Google Shape;938;p33"/>
            <p:cNvSpPr txBox="1"/>
            <p:nvPr/>
          </p:nvSpPr>
          <p:spPr>
            <a:xfrm>
              <a:off x="2804100" y="3265559"/>
              <a:ext cx="1653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300" dirty="0" smtClean="0">
                  <a:solidFill>
                    <a:srgbClr val="FFC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Гласность</a:t>
              </a:r>
              <a:endParaRPr sz="2300" dirty="0">
                <a:solidFill>
                  <a:srgbClr val="FFC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9" name="Google Shape;939;p33"/>
            <p:cNvSpPr txBox="1"/>
            <p:nvPr/>
          </p:nvSpPr>
          <p:spPr>
            <a:xfrm>
              <a:off x="2700141" y="3671306"/>
              <a:ext cx="2033023" cy="9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Недопустимость дискриминации педагогов при проведении аттестационных мероприятий.</a:t>
              </a: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552971" y="2430125"/>
              <a:ext cx="219022" cy="423875"/>
            </a:xfrm>
            <a:custGeom>
              <a:avLst/>
              <a:gdLst/>
              <a:ahLst/>
              <a:cxnLst/>
              <a:rect l="l" t="t" r="r" b="b"/>
              <a:pathLst>
                <a:path w="39624" h="16955" extrusionOk="0">
                  <a:moveTo>
                    <a:pt x="39624" y="0"/>
                  </a:moveTo>
                  <a:lnTo>
                    <a:pt x="39624" y="9906"/>
                  </a:lnTo>
                  <a:lnTo>
                    <a:pt x="0" y="9906"/>
                  </a:lnTo>
                  <a:lnTo>
                    <a:pt x="0" y="16955"/>
                  </a:lnTo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941" name="Google Shape;941;p33"/>
          <p:cNvGrpSpPr/>
          <p:nvPr/>
        </p:nvGrpSpPr>
        <p:grpSpPr>
          <a:xfrm>
            <a:off x="6166610" y="1793185"/>
            <a:ext cx="2710696" cy="4279319"/>
            <a:chOff x="4624953" y="1344888"/>
            <a:chExt cx="2033021" cy="3209490"/>
          </a:xfrm>
        </p:grpSpPr>
        <p:sp>
          <p:nvSpPr>
            <p:cNvPr id="942" name="Google Shape;942;p33"/>
            <p:cNvSpPr txBox="1"/>
            <p:nvPr/>
          </p:nvSpPr>
          <p:spPr>
            <a:xfrm>
              <a:off x="4902724" y="1344888"/>
              <a:ext cx="13767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2000" dirty="0" smtClean="0">
                  <a:solidFill>
                    <a:srgbClr val="92D050"/>
                  </a:solidFill>
                </a:rPr>
                <a:t>П</a:t>
              </a:r>
              <a:endParaRPr sz="12000" dirty="0">
                <a:solidFill>
                  <a:srgbClr val="92D050"/>
                </a:solidFill>
              </a:endParaRPr>
            </a:p>
          </p:txBody>
        </p:sp>
        <p:sp>
          <p:nvSpPr>
            <p:cNvPr id="943" name="Google Shape;943;p33"/>
            <p:cNvSpPr txBox="1"/>
            <p:nvPr/>
          </p:nvSpPr>
          <p:spPr>
            <a:xfrm>
              <a:off x="4733158" y="3225169"/>
              <a:ext cx="1653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300" dirty="0" smtClean="0">
                  <a:solidFill>
                    <a:srgbClr val="92D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Открытость</a:t>
              </a:r>
              <a:endParaRPr sz="2300" dirty="0">
                <a:solidFill>
                  <a:srgbClr val="92D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4" name="Google Shape;944;p33"/>
            <p:cNvSpPr txBox="1"/>
            <p:nvPr/>
          </p:nvSpPr>
          <p:spPr>
            <a:xfrm>
              <a:off x="4624953" y="3649578"/>
              <a:ext cx="2033021" cy="9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Доступ к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портфолио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учителя, профессиональным достижениям и результатам деятельности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 flipH="1">
              <a:off x="5372053" y="2430125"/>
              <a:ext cx="219022" cy="423875"/>
            </a:xfrm>
            <a:custGeom>
              <a:avLst/>
              <a:gdLst/>
              <a:ahLst/>
              <a:cxnLst/>
              <a:rect l="l" t="t" r="r" b="b"/>
              <a:pathLst>
                <a:path w="39624" h="16955" extrusionOk="0">
                  <a:moveTo>
                    <a:pt x="39624" y="0"/>
                  </a:moveTo>
                  <a:lnTo>
                    <a:pt x="39624" y="9906"/>
                  </a:lnTo>
                  <a:lnTo>
                    <a:pt x="0" y="9906"/>
                  </a:lnTo>
                  <a:lnTo>
                    <a:pt x="0" y="16955"/>
                  </a:ln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946" name="Google Shape;946;p33"/>
          <p:cNvGrpSpPr/>
          <p:nvPr/>
        </p:nvGrpSpPr>
        <p:grpSpPr>
          <a:xfrm>
            <a:off x="8731104" y="1812477"/>
            <a:ext cx="2602533" cy="4279319"/>
            <a:chOff x="6569984" y="1344888"/>
            <a:chExt cx="1951900" cy="3209489"/>
          </a:xfrm>
        </p:grpSpPr>
        <p:sp>
          <p:nvSpPr>
            <p:cNvPr id="947" name="Google Shape;947;p33"/>
            <p:cNvSpPr txBox="1"/>
            <p:nvPr/>
          </p:nvSpPr>
          <p:spPr>
            <a:xfrm>
              <a:off x="6689090" y="1344888"/>
              <a:ext cx="13767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2000" dirty="0" smtClean="0">
                  <a:solidFill>
                    <a:srgbClr val="7030A0"/>
                  </a:solidFill>
                </a:rPr>
                <a:t>Р</a:t>
              </a:r>
              <a:endParaRPr sz="12000" dirty="0">
                <a:solidFill>
                  <a:srgbClr val="7030A0"/>
                </a:solidFill>
              </a:endParaRPr>
            </a:p>
          </p:txBody>
        </p:sp>
        <p:sp>
          <p:nvSpPr>
            <p:cNvPr id="948" name="Google Shape;948;p33"/>
            <p:cNvSpPr txBox="1"/>
            <p:nvPr/>
          </p:nvSpPr>
          <p:spPr>
            <a:xfrm>
              <a:off x="6689090" y="3241705"/>
              <a:ext cx="177871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300" dirty="0" smtClean="0">
                  <a:solidFill>
                    <a:srgbClr val="7030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Объективность</a:t>
              </a:r>
              <a:endParaRPr sz="23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9" name="Google Shape;949;p33"/>
            <p:cNvSpPr txBox="1"/>
            <p:nvPr/>
          </p:nvSpPr>
          <p:spPr>
            <a:xfrm>
              <a:off x="6569984" y="3649577"/>
              <a:ext cx="1951900" cy="9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Рассмотрение заявлений несколькими независимыми экспертами</a:t>
              </a:r>
            </a:p>
          </p:txBody>
        </p:sp>
        <p:sp>
          <p:nvSpPr>
            <p:cNvPr id="950" name="Google Shape;950;p33"/>
            <p:cNvSpPr/>
            <p:nvPr/>
          </p:nvSpPr>
          <p:spPr>
            <a:xfrm flipH="1">
              <a:off x="7236859" y="2415655"/>
              <a:ext cx="618149" cy="423875"/>
            </a:xfrm>
            <a:custGeom>
              <a:avLst/>
              <a:gdLst/>
              <a:ahLst/>
              <a:cxnLst/>
              <a:rect l="l" t="t" r="r" b="b"/>
              <a:pathLst>
                <a:path w="39624" h="16955" extrusionOk="0">
                  <a:moveTo>
                    <a:pt x="39624" y="0"/>
                  </a:moveTo>
                  <a:lnTo>
                    <a:pt x="39624" y="9906"/>
                  </a:lnTo>
                  <a:lnTo>
                    <a:pt x="0" y="9906"/>
                  </a:lnTo>
                  <a:lnTo>
                    <a:pt x="0" y="16955"/>
                  </a:lnTo>
                </a:path>
              </a:pathLst>
            </a:custGeom>
            <a:noFill/>
            <a:ln w="9525" cap="flat" cmpd="sng">
              <a:solidFill>
                <a:srgbClr val="7030A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4" b="43475"/>
          <a:stretch/>
        </p:blipFill>
        <p:spPr>
          <a:xfrm>
            <a:off x="0" y="6280726"/>
            <a:ext cx="12192000" cy="577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584" y="3881520"/>
            <a:ext cx="19485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СИСТЕМА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8114" y="3893318"/>
            <a:ext cx="2272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АТТЕСТАЦИИ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66610" y="3912562"/>
            <a:ext cx="30535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ПЕДАГОГИЧЕСКИХ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4473" y="3881520"/>
            <a:ext cx="22506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РАБОТНИКОВ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24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804"/>
          <a:stretch/>
        </p:blipFill>
        <p:spPr bwMode="auto">
          <a:xfrm>
            <a:off x="0" y="-2"/>
            <a:ext cx="5895223" cy="51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1"/>
          <a:stretch/>
        </p:blipFill>
        <p:spPr bwMode="auto">
          <a:xfrm>
            <a:off x="6012872" y="360218"/>
            <a:ext cx="6179127" cy="6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5"/>
          <p:cNvSpPr txBox="1">
            <a:spLocks/>
          </p:cNvSpPr>
          <p:nvPr/>
        </p:nvSpPr>
        <p:spPr>
          <a:xfrm>
            <a:off x="300044" y="289674"/>
            <a:ext cx="3469928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</a:rPr>
              <a:t>Роль «Эксперт»</a:t>
            </a:r>
            <a:endParaRPr lang="ru-RU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348" y="103959"/>
            <a:ext cx="6113826" cy="2653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2" y="1430928"/>
            <a:ext cx="5663116" cy="51865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8514" y="3069493"/>
            <a:ext cx="49747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Пользователь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занимающийся преподавательской и воспитательной работой, наделенный полномочиями проверки и рассмотрения поданных заявлений пользователями с ролью «Педагог». Данный пользователь рассматривает и получает все поступившие на рассмотрение заявления, после чего принимает решение об одобрении или отклонении поданных заявлений.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1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00044" y="289674"/>
            <a:ext cx="3469928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Роль «Модератор»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6" name="Google Shape;56;p15"/>
          <p:cNvGrpSpPr/>
          <p:nvPr/>
        </p:nvGrpSpPr>
        <p:grpSpPr>
          <a:xfrm>
            <a:off x="3749591" y="1116410"/>
            <a:ext cx="2239752" cy="1211759"/>
            <a:chOff x="3448616" y="1062288"/>
            <a:chExt cx="1048175" cy="698029"/>
          </a:xfrm>
        </p:grpSpPr>
        <p:sp>
          <p:nvSpPr>
            <p:cNvPr id="57" name="Google Shape;57;p15"/>
            <p:cNvSpPr/>
            <p:nvPr/>
          </p:nvSpPr>
          <p:spPr>
            <a:xfrm>
              <a:off x="3894247" y="1062288"/>
              <a:ext cx="602544" cy="255412"/>
            </a:xfrm>
            <a:custGeom>
              <a:avLst/>
              <a:gdLst/>
              <a:ahLst/>
              <a:cxnLst/>
              <a:rect l="l" t="t" r="r" b="b"/>
              <a:pathLst>
                <a:path w="21265" h="9014" fill="none" extrusionOk="0">
                  <a:moveTo>
                    <a:pt x="21265" y="0"/>
                  </a:moveTo>
                  <a:cubicBezTo>
                    <a:pt x="21265" y="0"/>
                    <a:pt x="11549" y="810"/>
                    <a:pt x="0" y="9013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448616" y="1130091"/>
              <a:ext cx="603564" cy="630227"/>
            </a:xfrm>
            <a:custGeom>
              <a:avLst/>
              <a:gdLst/>
              <a:ahLst/>
              <a:cxnLst/>
              <a:rect l="l" t="t" r="r" b="b"/>
              <a:pathLst>
                <a:path w="21301" h="22242" fill="none" extrusionOk="0">
                  <a:moveTo>
                    <a:pt x="10632" y="22241"/>
                  </a:moveTo>
                  <a:lnTo>
                    <a:pt x="21300" y="14228"/>
                  </a:lnTo>
                  <a:lnTo>
                    <a:pt x="10311" y="0"/>
                  </a:lnTo>
                  <a:lnTo>
                    <a:pt x="0" y="7882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" name="Google Shape;59;p15"/>
          <p:cNvGrpSpPr/>
          <p:nvPr/>
        </p:nvGrpSpPr>
        <p:grpSpPr>
          <a:xfrm rot="21419630">
            <a:off x="6486821" y="4265892"/>
            <a:ext cx="2393238" cy="1272556"/>
            <a:chOff x="4662711" y="3656825"/>
            <a:chExt cx="1048543" cy="697671"/>
          </a:xfrm>
        </p:grpSpPr>
        <p:sp>
          <p:nvSpPr>
            <p:cNvPr id="60" name="Google Shape;60;p15"/>
            <p:cNvSpPr/>
            <p:nvPr/>
          </p:nvSpPr>
          <p:spPr>
            <a:xfrm>
              <a:off x="4662711" y="4099084"/>
              <a:ext cx="602912" cy="255412"/>
            </a:xfrm>
            <a:custGeom>
              <a:avLst/>
              <a:gdLst/>
              <a:ahLst/>
              <a:cxnLst/>
              <a:rect l="l" t="t" r="r" b="b"/>
              <a:pathLst>
                <a:path w="21278" h="9014" fill="none" extrusionOk="0">
                  <a:moveTo>
                    <a:pt x="1" y="9013"/>
                  </a:moveTo>
                  <a:cubicBezTo>
                    <a:pt x="1" y="9013"/>
                    <a:pt x="9728" y="8204"/>
                    <a:pt x="21277" y="0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107690" y="3656825"/>
              <a:ext cx="603564" cy="630199"/>
            </a:xfrm>
            <a:custGeom>
              <a:avLst/>
              <a:gdLst/>
              <a:ahLst/>
              <a:cxnLst/>
              <a:rect l="l" t="t" r="r" b="b"/>
              <a:pathLst>
                <a:path w="21301" h="22241" fill="none" extrusionOk="0">
                  <a:moveTo>
                    <a:pt x="10668" y="0"/>
                  </a:moveTo>
                  <a:lnTo>
                    <a:pt x="0" y="8001"/>
                  </a:lnTo>
                  <a:lnTo>
                    <a:pt x="10989" y="22241"/>
                  </a:lnTo>
                  <a:lnTo>
                    <a:pt x="21300" y="14347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6051456" y="1349838"/>
            <a:ext cx="1671913" cy="2095308"/>
            <a:chOff x="4540593" y="1226907"/>
            <a:chExt cx="1179065" cy="1477650"/>
          </a:xfrm>
        </p:grpSpPr>
        <p:sp>
          <p:nvSpPr>
            <p:cNvPr id="63" name="Google Shape;63;p15"/>
            <p:cNvSpPr/>
            <p:nvPr/>
          </p:nvSpPr>
          <p:spPr>
            <a:xfrm>
              <a:off x="4592557" y="1630717"/>
              <a:ext cx="1017850" cy="1073840"/>
            </a:xfrm>
            <a:custGeom>
              <a:avLst/>
              <a:gdLst/>
              <a:ahLst/>
              <a:cxnLst/>
              <a:rect l="l" t="t" r="r" b="b"/>
              <a:pathLst>
                <a:path w="35922" h="37898" fill="none" extrusionOk="0">
                  <a:moveTo>
                    <a:pt x="0" y="37898"/>
                  </a:moveTo>
                  <a:lnTo>
                    <a:pt x="35921" y="29123"/>
                  </a:lnTo>
                  <a:cubicBezTo>
                    <a:pt x="35921" y="29123"/>
                    <a:pt x="31790" y="0"/>
                    <a:pt x="167" y="0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343482" y="1590228"/>
              <a:ext cx="376175" cy="326929"/>
            </a:xfrm>
            <a:custGeom>
              <a:avLst/>
              <a:gdLst/>
              <a:ahLst/>
              <a:cxnLst/>
              <a:rect l="l" t="t" r="r" b="b"/>
              <a:pathLst>
                <a:path w="13276" h="11538" fill="none" extrusionOk="0">
                  <a:moveTo>
                    <a:pt x="0" y="11538"/>
                  </a:moveTo>
                  <a:lnTo>
                    <a:pt x="13276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006482" y="1291337"/>
              <a:ext cx="161623" cy="408902"/>
            </a:xfrm>
            <a:custGeom>
              <a:avLst/>
              <a:gdLst/>
              <a:ahLst/>
              <a:cxnLst/>
              <a:rect l="l" t="t" r="r" b="b"/>
              <a:pathLst>
                <a:path w="5704" h="14431" fill="none" extrusionOk="0">
                  <a:moveTo>
                    <a:pt x="0" y="14431"/>
                  </a:moveTo>
                  <a:lnTo>
                    <a:pt x="5703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540593" y="1226907"/>
              <a:ext cx="56698" cy="403859"/>
            </a:xfrm>
            <a:custGeom>
              <a:avLst/>
              <a:gdLst/>
              <a:ahLst/>
              <a:cxnLst/>
              <a:rect l="l" t="t" r="r" b="b"/>
              <a:pathLst>
                <a:path w="2001" h="14253" fill="none" extrusionOk="0">
                  <a:moveTo>
                    <a:pt x="2001" y="14252"/>
                  </a:moveTo>
                  <a:lnTo>
                    <a:pt x="1" y="1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10665" y="3442660"/>
            <a:ext cx="1671892" cy="2095261"/>
            <a:chOff x="3453999" y="2702804"/>
            <a:chExt cx="1179049" cy="1477617"/>
          </a:xfrm>
        </p:grpSpPr>
        <p:sp>
          <p:nvSpPr>
            <p:cNvPr id="68" name="Google Shape;68;p15"/>
            <p:cNvSpPr/>
            <p:nvPr/>
          </p:nvSpPr>
          <p:spPr>
            <a:xfrm>
              <a:off x="3563650" y="2702804"/>
              <a:ext cx="1017510" cy="1073840"/>
            </a:xfrm>
            <a:custGeom>
              <a:avLst/>
              <a:gdLst/>
              <a:ahLst/>
              <a:cxnLst/>
              <a:rect l="l" t="t" r="r" b="b"/>
              <a:pathLst>
                <a:path w="35910" h="37898" fill="none" extrusionOk="0">
                  <a:moveTo>
                    <a:pt x="35909" y="0"/>
                  </a:moveTo>
                  <a:lnTo>
                    <a:pt x="0" y="8787"/>
                  </a:lnTo>
                  <a:cubicBezTo>
                    <a:pt x="0" y="8787"/>
                    <a:pt x="4120" y="37898"/>
                    <a:pt x="35755" y="37898"/>
                  </a:cubicBez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453999" y="3490167"/>
              <a:ext cx="376515" cy="326929"/>
            </a:xfrm>
            <a:custGeom>
              <a:avLst/>
              <a:gdLst/>
              <a:ahLst/>
              <a:cxnLst/>
              <a:rect l="l" t="t" r="r" b="b"/>
              <a:pathLst>
                <a:path w="13288" h="11538" fill="none" extrusionOk="0">
                  <a:moveTo>
                    <a:pt x="13288" y="0"/>
                  </a:moveTo>
                  <a:lnTo>
                    <a:pt x="1" y="11538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05570" y="3707089"/>
              <a:ext cx="161623" cy="409242"/>
            </a:xfrm>
            <a:custGeom>
              <a:avLst/>
              <a:gdLst/>
              <a:ahLst/>
              <a:cxnLst/>
              <a:rect l="l" t="t" r="r" b="b"/>
              <a:pathLst>
                <a:path w="5704" h="14443" fill="none" extrusionOk="0">
                  <a:moveTo>
                    <a:pt x="5703" y="0"/>
                  </a:moveTo>
                  <a:lnTo>
                    <a:pt x="0" y="14442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576690" y="3776563"/>
              <a:ext cx="56358" cy="403859"/>
            </a:xfrm>
            <a:custGeom>
              <a:avLst/>
              <a:gdLst/>
              <a:ahLst/>
              <a:cxnLst/>
              <a:rect l="l" t="t" r="r" b="b"/>
              <a:pathLst>
                <a:path w="1989" h="14253" fill="none" extrusionOk="0">
                  <a:moveTo>
                    <a:pt x="1" y="1"/>
                  </a:moveTo>
                  <a:lnTo>
                    <a:pt x="1989" y="14253"/>
                  </a:lnTo>
                </a:path>
              </a:pathLst>
            </a:custGeom>
            <a:solidFill>
              <a:schemeClr val="accent3"/>
            </a:solidFill>
            <a:ln w="315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6574801" y="931274"/>
            <a:ext cx="781201" cy="781241"/>
            <a:chOff x="4909666" y="931727"/>
            <a:chExt cx="550917" cy="550946"/>
          </a:xfrm>
        </p:grpSpPr>
        <p:sp>
          <p:nvSpPr>
            <p:cNvPr id="73" name="Google Shape;73;p15"/>
            <p:cNvSpPr/>
            <p:nvPr/>
          </p:nvSpPr>
          <p:spPr>
            <a:xfrm>
              <a:off x="4909666" y="931727"/>
              <a:ext cx="550917" cy="550946"/>
            </a:xfrm>
            <a:custGeom>
              <a:avLst/>
              <a:gdLst/>
              <a:ahLst/>
              <a:cxnLst/>
              <a:rect l="l" t="t" r="r" b="b"/>
              <a:pathLst>
                <a:path w="19443" h="19444" extrusionOk="0">
                  <a:moveTo>
                    <a:pt x="9727" y="1"/>
                  </a:moveTo>
                  <a:cubicBezTo>
                    <a:pt x="4358" y="1"/>
                    <a:pt x="0" y="4358"/>
                    <a:pt x="0" y="9716"/>
                  </a:cubicBezTo>
                  <a:cubicBezTo>
                    <a:pt x="0" y="15086"/>
                    <a:pt x="4358" y="19443"/>
                    <a:pt x="9727" y="19443"/>
                  </a:cubicBezTo>
                  <a:cubicBezTo>
                    <a:pt x="15085" y="19443"/>
                    <a:pt x="19443" y="15086"/>
                    <a:pt x="19443" y="9716"/>
                  </a:cubicBezTo>
                  <a:cubicBezTo>
                    <a:pt x="19443" y="4358"/>
                    <a:pt x="15085" y="1"/>
                    <a:pt x="972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4" name="Google Shape;74;p15"/>
            <p:cNvGrpSpPr/>
            <p:nvPr/>
          </p:nvGrpSpPr>
          <p:grpSpPr>
            <a:xfrm>
              <a:off x="5020030" y="1085223"/>
              <a:ext cx="328619" cy="259794"/>
              <a:chOff x="4991543" y="1065844"/>
              <a:chExt cx="307753" cy="243298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5120131" y="1258248"/>
                <a:ext cx="50576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18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489"/>
                      <a:pt x="429" y="1918"/>
                      <a:pt x="953" y="1918"/>
                    </a:cubicBezTo>
                    <a:cubicBezTo>
                      <a:pt x="1477" y="1918"/>
                      <a:pt x="1905" y="1489"/>
                      <a:pt x="1905" y="953"/>
                    </a:cubicBezTo>
                    <a:cubicBezTo>
                      <a:pt x="1905" y="429"/>
                      <a:pt x="1477" y="1"/>
                      <a:pt x="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991543" y="1065844"/>
                <a:ext cx="307753" cy="84381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180" extrusionOk="0">
                    <a:moveTo>
                      <a:pt x="5799" y="1"/>
                    </a:moveTo>
                    <a:cubicBezTo>
                      <a:pt x="3537" y="1"/>
                      <a:pt x="1489" y="918"/>
                      <a:pt x="0" y="2406"/>
                    </a:cubicBezTo>
                    <a:lnTo>
                      <a:pt x="774" y="3180"/>
                    </a:lnTo>
                    <a:cubicBezTo>
                      <a:pt x="2060" y="1894"/>
                      <a:pt x="3834" y="1096"/>
                      <a:pt x="5799" y="1096"/>
                    </a:cubicBezTo>
                    <a:cubicBezTo>
                      <a:pt x="7763" y="1096"/>
                      <a:pt x="9537" y="1894"/>
                      <a:pt x="10823" y="3180"/>
                    </a:cubicBezTo>
                    <a:lnTo>
                      <a:pt x="11597" y="2406"/>
                    </a:lnTo>
                    <a:cubicBezTo>
                      <a:pt x="10109" y="918"/>
                      <a:pt x="8061" y="1"/>
                      <a:pt x="5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034821" y="1127139"/>
                <a:ext cx="221169" cy="66391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2502" extrusionOk="0">
                    <a:moveTo>
                      <a:pt x="4168" y="1"/>
                    </a:moveTo>
                    <a:cubicBezTo>
                      <a:pt x="2548" y="1"/>
                      <a:pt x="1072" y="667"/>
                      <a:pt x="1" y="1727"/>
                    </a:cubicBezTo>
                    <a:lnTo>
                      <a:pt x="774" y="2501"/>
                    </a:lnTo>
                    <a:cubicBezTo>
                      <a:pt x="1644" y="1632"/>
                      <a:pt x="2846" y="1084"/>
                      <a:pt x="4168" y="1084"/>
                    </a:cubicBezTo>
                    <a:cubicBezTo>
                      <a:pt x="5489" y="1084"/>
                      <a:pt x="6692" y="1632"/>
                      <a:pt x="7561" y="2501"/>
                    </a:cubicBezTo>
                    <a:lnTo>
                      <a:pt x="8335" y="1727"/>
                    </a:lnTo>
                    <a:cubicBezTo>
                      <a:pt x="7263" y="667"/>
                      <a:pt x="5799" y="1"/>
                      <a:pt x="4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5080328" y="1191593"/>
                <a:ext cx="130181" cy="47418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1787" extrusionOk="0">
                    <a:moveTo>
                      <a:pt x="2453" y="1"/>
                    </a:moveTo>
                    <a:cubicBezTo>
                      <a:pt x="1500" y="1"/>
                      <a:pt x="631" y="382"/>
                      <a:pt x="0" y="1013"/>
                    </a:cubicBezTo>
                    <a:lnTo>
                      <a:pt x="762" y="1787"/>
                    </a:lnTo>
                    <a:cubicBezTo>
                      <a:pt x="1203" y="1346"/>
                      <a:pt x="1798" y="1084"/>
                      <a:pt x="2453" y="1084"/>
                    </a:cubicBezTo>
                    <a:cubicBezTo>
                      <a:pt x="3108" y="1084"/>
                      <a:pt x="3703" y="1346"/>
                      <a:pt x="4143" y="1787"/>
                    </a:cubicBezTo>
                    <a:lnTo>
                      <a:pt x="4905" y="1013"/>
                    </a:lnTo>
                    <a:cubicBezTo>
                      <a:pt x="4274" y="382"/>
                      <a:pt x="3405" y="1"/>
                      <a:pt x="24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9" name="Google Shape;79;p15"/>
          <p:cNvGrpSpPr/>
          <p:nvPr/>
        </p:nvGrpSpPr>
        <p:grpSpPr>
          <a:xfrm>
            <a:off x="7351142" y="1480895"/>
            <a:ext cx="781241" cy="780759"/>
            <a:chOff x="5457157" y="1319331"/>
            <a:chExt cx="550946" cy="550606"/>
          </a:xfrm>
        </p:grpSpPr>
        <p:sp>
          <p:nvSpPr>
            <p:cNvPr id="80" name="Google Shape;80;p15"/>
            <p:cNvSpPr/>
            <p:nvPr/>
          </p:nvSpPr>
          <p:spPr>
            <a:xfrm>
              <a:off x="5457157" y="1319331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28" y="1"/>
                  </a:moveTo>
                  <a:cubicBezTo>
                    <a:pt x="4359" y="1"/>
                    <a:pt x="1" y="4347"/>
                    <a:pt x="1" y="9716"/>
                  </a:cubicBezTo>
                  <a:cubicBezTo>
                    <a:pt x="1" y="15086"/>
                    <a:pt x="4359" y="19432"/>
                    <a:pt x="9728" y="19432"/>
                  </a:cubicBezTo>
                  <a:cubicBezTo>
                    <a:pt x="15086" y="19432"/>
                    <a:pt x="19444" y="15086"/>
                    <a:pt x="19444" y="9716"/>
                  </a:cubicBezTo>
                  <a:cubicBezTo>
                    <a:pt x="19444" y="4347"/>
                    <a:pt x="15086" y="1"/>
                    <a:pt x="9728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561736" y="1423570"/>
              <a:ext cx="341777" cy="341777"/>
            </a:xfrm>
            <a:custGeom>
              <a:avLst/>
              <a:gdLst/>
              <a:ahLst/>
              <a:cxnLst/>
              <a:rect l="l" t="t" r="r" b="b"/>
              <a:pathLst>
                <a:path w="12062" h="12062" extrusionOk="0">
                  <a:moveTo>
                    <a:pt x="6037" y="822"/>
                  </a:moveTo>
                  <a:cubicBezTo>
                    <a:pt x="6573" y="822"/>
                    <a:pt x="7097" y="906"/>
                    <a:pt x="7585" y="1061"/>
                  </a:cubicBezTo>
                  <a:cubicBezTo>
                    <a:pt x="7097" y="1251"/>
                    <a:pt x="6454" y="1537"/>
                    <a:pt x="5763" y="1953"/>
                  </a:cubicBezTo>
                  <a:cubicBezTo>
                    <a:pt x="5180" y="1692"/>
                    <a:pt x="4525" y="1477"/>
                    <a:pt x="3799" y="1334"/>
                  </a:cubicBezTo>
                  <a:cubicBezTo>
                    <a:pt x="4478" y="1013"/>
                    <a:pt x="5240" y="822"/>
                    <a:pt x="6037" y="822"/>
                  </a:cubicBezTo>
                  <a:close/>
                  <a:moveTo>
                    <a:pt x="2930" y="1858"/>
                  </a:moveTo>
                  <a:cubicBezTo>
                    <a:pt x="3739" y="1953"/>
                    <a:pt x="4466" y="2144"/>
                    <a:pt x="5109" y="2394"/>
                  </a:cubicBezTo>
                  <a:cubicBezTo>
                    <a:pt x="4632" y="2727"/>
                    <a:pt x="4156" y="3132"/>
                    <a:pt x="3692" y="3620"/>
                  </a:cubicBezTo>
                  <a:lnTo>
                    <a:pt x="2346" y="2346"/>
                  </a:lnTo>
                  <a:cubicBezTo>
                    <a:pt x="2525" y="2168"/>
                    <a:pt x="2727" y="2001"/>
                    <a:pt x="2930" y="1858"/>
                  </a:cubicBezTo>
                  <a:close/>
                  <a:moveTo>
                    <a:pt x="8502" y="1442"/>
                  </a:moveTo>
                  <a:cubicBezTo>
                    <a:pt x="9109" y="1775"/>
                    <a:pt x="9657" y="2227"/>
                    <a:pt x="10085" y="2763"/>
                  </a:cubicBezTo>
                  <a:cubicBezTo>
                    <a:pt x="10038" y="3680"/>
                    <a:pt x="9883" y="4490"/>
                    <a:pt x="9657" y="5216"/>
                  </a:cubicBezTo>
                  <a:cubicBezTo>
                    <a:pt x="8931" y="4180"/>
                    <a:pt x="7895" y="3085"/>
                    <a:pt x="6442" y="2287"/>
                  </a:cubicBezTo>
                  <a:cubicBezTo>
                    <a:pt x="7383" y="1787"/>
                    <a:pt x="8169" y="1537"/>
                    <a:pt x="8502" y="1442"/>
                  </a:cubicBezTo>
                  <a:close/>
                  <a:moveTo>
                    <a:pt x="1918" y="2846"/>
                  </a:moveTo>
                  <a:lnTo>
                    <a:pt x="3263" y="4109"/>
                  </a:lnTo>
                  <a:cubicBezTo>
                    <a:pt x="2882" y="4561"/>
                    <a:pt x="2537" y="5073"/>
                    <a:pt x="2227" y="5656"/>
                  </a:cubicBezTo>
                  <a:cubicBezTo>
                    <a:pt x="1787" y="4740"/>
                    <a:pt x="1572" y="3954"/>
                    <a:pt x="1477" y="3513"/>
                  </a:cubicBezTo>
                  <a:cubicBezTo>
                    <a:pt x="1608" y="3275"/>
                    <a:pt x="1751" y="3061"/>
                    <a:pt x="1918" y="2846"/>
                  </a:cubicBezTo>
                  <a:close/>
                  <a:moveTo>
                    <a:pt x="10669" y="3656"/>
                  </a:moveTo>
                  <a:cubicBezTo>
                    <a:pt x="11038" y="4370"/>
                    <a:pt x="11240" y="5180"/>
                    <a:pt x="11240" y="6037"/>
                  </a:cubicBezTo>
                  <a:cubicBezTo>
                    <a:pt x="11240" y="6633"/>
                    <a:pt x="11133" y="7204"/>
                    <a:pt x="10955" y="7728"/>
                  </a:cubicBezTo>
                  <a:cubicBezTo>
                    <a:pt x="10776" y="7252"/>
                    <a:pt x="10502" y="6609"/>
                    <a:pt x="10097" y="5906"/>
                  </a:cubicBezTo>
                  <a:cubicBezTo>
                    <a:pt x="10359" y="5240"/>
                    <a:pt x="10562" y="4490"/>
                    <a:pt x="10669" y="3656"/>
                  </a:cubicBezTo>
                  <a:close/>
                  <a:moveTo>
                    <a:pt x="5799" y="2680"/>
                  </a:moveTo>
                  <a:cubicBezTo>
                    <a:pt x="7526" y="3513"/>
                    <a:pt x="8657" y="4787"/>
                    <a:pt x="9383" y="5942"/>
                  </a:cubicBezTo>
                  <a:cubicBezTo>
                    <a:pt x="9061" y="6680"/>
                    <a:pt x="8669" y="7323"/>
                    <a:pt x="8228" y="7871"/>
                  </a:cubicBezTo>
                  <a:lnTo>
                    <a:pt x="4156" y="4049"/>
                  </a:lnTo>
                  <a:cubicBezTo>
                    <a:pt x="4680" y="3489"/>
                    <a:pt x="5251" y="3037"/>
                    <a:pt x="5799" y="2680"/>
                  </a:cubicBezTo>
                  <a:close/>
                  <a:moveTo>
                    <a:pt x="1060" y="4466"/>
                  </a:moveTo>
                  <a:cubicBezTo>
                    <a:pt x="1239" y="4990"/>
                    <a:pt x="1501" y="5656"/>
                    <a:pt x="1894" y="6359"/>
                  </a:cubicBezTo>
                  <a:cubicBezTo>
                    <a:pt x="1656" y="6930"/>
                    <a:pt x="1453" y="7561"/>
                    <a:pt x="1322" y="8252"/>
                  </a:cubicBezTo>
                  <a:cubicBezTo>
                    <a:pt x="1001" y="7573"/>
                    <a:pt x="822" y="6823"/>
                    <a:pt x="822" y="6037"/>
                  </a:cubicBezTo>
                  <a:cubicBezTo>
                    <a:pt x="822" y="5490"/>
                    <a:pt x="906" y="4954"/>
                    <a:pt x="1060" y="4466"/>
                  </a:cubicBezTo>
                  <a:close/>
                  <a:moveTo>
                    <a:pt x="9776" y="6633"/>
                  </a:moveTo>
                  <a:cubicBezTo>
                    <a:pt x="10288" y="7609"/>
                    <a:pt x="10502" y="8407"/>
                    <a:pt x="10550" y="8621"/>
                  </a:cubicBezTo>
                  <a:cubicBezTo>
                    <a:pt x="10371" y="8931"/>
                    <a:pt x="10169" y="9216"/>
                    <a:pt x="9931" y="9478"/>
                  </a:cubicBezTo>
                  <a:lnTo>
                    <a:pt x="8692" y="8311"/>
                  </a:lnTo>
                  <a:cubicBezTo>
                    <a:pt x="9085" y="7823"/>
                    <a:pt x="9454" y="7264"/>
                    <a:pt x="9776" y="6633"/>
                  </a:cubicBezTo>
                  <a:close/>
                  <a:moveTo>
                    <a:pt x="3727" y="4549"/>
                  </a:moveTo>
                  <a:lnTo>
                    <a:pt x="7799" y="8371"/>
                  </a:lnTo>
                  <a:cubicBezTo>
                    <a:pt x="7287" y="8931"/>
                    <a:pt x="6740" y="9383"/>
                    <a:pt x="6228" y="9728"/>
                  </a:cubicBezTo>
                  <a:cubicBezTo>
                    <a:pt x="4454" y="8871"/>
                    <a:pt x="3323" y="7561"/>
                    <a:pt x="2608" y="6347"/>
                  </a:cubicBezTo>
                  <a:cubicBezTo>
                    <a:pt x="2918" y="5656"/>
                    <a:pt x="3299" y="5061"/>
                    <a:pt x="3727" y="4549"/>
                  </a:cubicBezTo>
                  <a:close/>
                  <a:moveTo>
                    <a:pt x="8264" y="8811"/>
                  </a:moveTo>
                  <a:lnTo>
                    <a:pt x="9466" y="9943"/>
                  </a:lnTo>
                  <a:cubicBezTo>
                    <a:pt x="9216" y="10169"/>
                    <a:pt x="8942" y="10359"/>
                    <a:pt x="8657" y="10526"/>
                  </a:cubicBezTo>
                  <a:cubicBezTo>
                    <a:pt x="8014" y="10407"/>
                    <a:pt x="7430" y="10240"/>
                    <a:pt x="6895" y="10026"/>
                  </a:cubicBezTo>
                  <a:cubicBezTo>
                    <a:pt x="7347" y="9681"/>
                    <a:pt x="7811" y="9288"/>
                    <a:pt x="8264" y="8811"/>
                  </a:cubicBezTo>
                  <a:close/>
                  <a:moveTo>
                    <a:pt x="2323" y="7073"/>
                  </a:moveTo>
                  <a:cubicBezTo>
                    <a:pt x="3049" y="8180"/>
                    <a:pt x="4097" y="9312"/>
                    <a:pt x="5597" y="10133"/>
                  </a:cubicBezTo>
                  <a:cubicBezTo>
                    <a:pt x="4930" y="10526"/>
                    <a:pt x="4370" y="10752"/>
                    <a:pt x="4061" y="10859"/>
                  </a:cubicBezTo>
                  <a:cubicBezTo>
                    <a:pt x="3180" y="10490"/>
                    <a:pt x="2418" y="9895"/>
                    <a:pt x="1846" y="9133"/>
                  </a:cubicBezTo>
                  <a:cubicBezTo>
                    <a:pt x="1942" y="8371"/>
                    <a:pt x="2096" y="7692"/>
                    <a:pt x="2323" y="7073"/>
                  </a:cubicBezTo>
                  <a:close/>
                  <a:moveTo>
                    <a:pt x="6252" y="10466"/>
                  </a:moveTo>
                  <a:cubicBezTo>
                    <a:pt x="6692" y="10669"/>
                    <a:pt x="7168" y="10836"/>
                    <a:pt x="7680" y="10978"/>
                  </a:cubicBezTo>
                  <a:cubicBezTo>
                    <a:pt x="7156" y="11145"/>
                    <a:pt x="6609" y="11240"/>
                    <a:pt x="6037" y="11240"/>
                  </a:cubicBezTo>
                  <a:cubicBezTo>
                    <a:pt x="5692" y="11240"/>
                    <a:pt x="5359" y="11205"/>
                    <a:pt x="5037" y="11145"/>
                  </a:cubicBezTo>
                  <a:cubicBezTo>
                    <a:pt x="5394" y="10978"/>
                    <a:pt x="5811" y="10752"/>
                    <a:pt x="6252" y="10466"/>
                  </a:cubicBezTo>
                  <a:close/>
                  <a:moveTo>
                    <a:pt x="6037" y="1"/>
                  </a:moveTo>
                  <a:cubicBezTo>
                    <a:pt x="2704" y="1"/>
                    <a:pt x="1" y="2704"/>
                    <a:pt x="1" y="6037"/>
                  </a:cubicBezTo>
                  <a:cubicBezTo>
                    <a:pt x="1" y="9359"/>
                    <a:pt x="2704" y="12062"/>
                    <a:pt x="6037" y="12062"/>
                  </a:cubicBezTo>
                  <a:cubicBezTo>
                    <a:pt x="9359" y="12062"/>
                    <a:pt x="12062" y="9359"/>
                    <a:pt x="12062" y="6037"/>
                  </a:cubicBezTo>
                  <a:cubicBezTo>
                    <a:pt x="12062" y="2704"/>
                    <a:pt x="9359" y="1"/>
                    <a:pt x="6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834298" y="5361838"/>
            <a:ext cx="781241" cy="780759"/>
            <a:chOff x="4387450" y="4056244"/>
            <a:chExt cx="550946" cy="550606"/>
          </a:xfrm>
        </p:grpSpPr>
        <p:sp>
          <p:nvSpPr>
            <p:cNvPr id="83" name="Google Shape;83;p15"/>
            <p:cNvSpPr/>
            <p:nvPr/>
          </p:nvSpPr>
          <p:spPr>
            <a:xfrm>
              <a:off x="4387450" y="4056244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5"/>
                    <a:pt x="4358" y="19431"/>
                    <a:pt x="9716" y="19431"/>
                  </a:cubicBezTo>
                  <a:cubicBezTo>
                    <a:pt x="15085" y="19431"/>
                    <a:pt x="19443" y="15085"/>
                    <a:pt x="19443" y="9716"/>
                  </a:cubicBezTo>
                  <a:cubicBezTo>
                    <a:pt x="19443" y="4346"/>
                    <a:pt x="15085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4" name="Google Shape;84;p15"/>
            <p:cNvGrpSpPr/>
            <p:nvPr/>
          </p:nvGrpSpPr>
          <p:grpSpPr>
            <a:xfrm>
              <a:off x="4508942" y="4176651"/>
              <a:ext cx="312071" cy="311505"/>
              <a:chOff x="4512907" y="3960982"/>
              <a:chExt cx="292256" cy="291726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4587470" y="4041622"/>
                <a:ext cx="149764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000" extrusionOk="0">
                    <a:moveTo>
                      <a:pt x="2831" y="651"/>
                    </a:moveTo>
                    <a:cubicBezTo>
                      <a:pt x="3041" y="651"/>
                      <a:pt x="3255" y="687"/>
                      <a:pt x="3465" y="762"/>
                    </a:cubicBezTo>
                    <a:cubicBezTo>
                      <a:pt x="4418" y="1119"/>
                      <a:pt x="4918" y="2179"/>
                      <a:pt x="4560" y="3143"/>
                    </a:cubicBezTo>
                    <a:cubicBezTo>
                      <a:pt x="4291" y="3886"/>
                      <a:pt x="3579" y="4354"/>
                      <a:pt x="2827" y="4354"/>
                    </a:cubicBezTo>
                    <a:cubicBezTo>
                      <a:pt x="2615" y="4354"/>
                      <a:pt x="2400" y="4317"/>
                      <a:pt x="2191" y="4238"/>
                    </a:cubicBezTo>
                    <a:cubicBezTo>
                      <a:pt x="1227" y="3881"/>
                      <a:pt x="738" y="2821"/>
                      <a:pt x="1096" y="1869"/>
                    </a:cubicBezTo>
                    <a:cubicBezTo>
                      <a:pt x="1366" y="1114"/>
                      <a:pt x="2074" y="651"/>
                      <a:pt x="2831" y="651"/>
                    </a:cubicBezTo>
                    <a:close/>
                    <a:moveTo>
                      <a:pt x="2829" y="1"/>
                    </a:moveTo>
                    <a:cubicBezTo>
                      <a:pt x="1808" y="1"/>
                      <a:pt x="848" y="629"/>
                      <a:pt x="477" y="1643"/>
                    </a:cubicBezTo>
                    <a:cubicBezTo>
                      <a:pt x="0" y="2941"/>
                      <a:pt x="667" y="4369"/>
                      <a:pt x="1965" y="4846"/>
                    </a:cubicBezTo>
                    <a:cubicBezTo>
                      <a:pt x="2250" y="4950"/>
                      <a:pt x="2540" y="4999"/>
                      <a:pt x="2826" y="4999"/>
                    </a:cubicBezTo>
                    <a:cubicBezTo>
                      <a:pt x="3844" y="4999"/>
                      <a:pt x="4796" y="4373"/>
                      <a:pt x="5168" y="3369"/>
                    </a:cubicBezTo>
                    <a:cubicBezTo>
                      <a:pt x="5644" y="2071"/>
                      <a:pt x="4977" y="631"/>
                      <a:pt x="3691" y="154"/>
                    </a:cubicBezTo>
                    <a:cubicBezTo>
                      <a:pt x="3407" y="50"/>
                      <a:pt x="3116" y="1"/>
                      <a:pt x="2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512907" y="3960982"/>
                <a:ext cx="292256" cy="291726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0994" extrusionOk="0">
                    <a:moveTo>
                      <a:pt x="5642" y="2470"/>
                    </a:moveTo>
                    <a:cubicBezTo>
                      <a:pt x="5991" y="2470"/>
                      <a:pt x="6346" y="2530"/>
                      <a:pt x="6692" y="2658"/>
                    </a:cubicBezTo>
                    <a:cubicBezTo>
                      <a:pt x="8144" y="3193"/>
                      <a:pt x="8942" y="4694"/>
                      <a:pt x="8632" y="6158"/>
                    </a:cubicBezTo>
                    <a:lnTo>
                      <a:pt x="8323" y="7003"/>
                    </a:lnTo>
                    <a:cubicBezTo>
                      <a:pt x="7781" y="8006"/>
                      <a:pt x="6739" y="8611"/>
                      <a:pt x="5639" y="8611"/>
                    </a:cubicBezTo>
                    <a:cubicBezTo>
                      <a:pt x="5288" y="8611"/>
                      <a:pt x="4932" y="8550"/>
                      <a:pt x="4584" y="8420"/>
                    </a:cubicBezTo>
                    <a:cubicBezTo>
                      <a:pt x="2989" y="7837"/>
                      <a:pt x="2179" y="6075"/>
                      <a:pt x="2763" y="4479"/>
                    </a:cubicBezTo>
                    <a:cubicBezTo>
                      <a:pt x="3219" y="3242"/>
                      <a:pt x="4394" y="2470"/>
                      <a:pt x="5642" y="2470"/>
                    </a:cubicBezTo>
                    <a:close/>
                    <a:moveTo>
                      <a:pt x="6946" y="1"/>
                    </a:moveTo>
                    <a:cubicBezTo>
                      <a:pt x="6885" y="1"/>
                      <a:pt x="6824" y="10"/>
                      <a:pt x="6763" y="26"/>
                    </a:cubicBezTo>
                    <a:lnTo>
                      <a:pt x="6608" y="74"/>
                    </a:lnTo>
                    <a:cubicBezTo>
                      <a:pt x="6430" y="134"/>
                      <a:pt x="6275" y="265"/>
                      <a:pt x="6215" y="443"/>
                    </a:cubicBezTo>
                    <a:lnTo>
                      <a:pt x="5799" y="1586"/>
                    </a:lnTo>
                    <a:cubicBezTo>
                      <a:pt x="5775" y="1634"/>
                      <a:pt x="5763" y="1681"/>
                      <a:pt x="5763" y="1741"/>
                    </a:cubicBezTo>
                    <a:cubicBezTo>
                      <a:pt x="5716" y="1739"/>
                      <a:pt x="5669" y="1738"/>
                      <a:pt x="5622" y="1738"/>
                    </a:cubicBezTo>
                    <a:cubicBezTo>
                      <a:pt x="5396" y="1738"/>
                      <a:pt x="5170" y="1761"/>
                      <a:pt x="4953" y="1800"/>
                    </a:cubicBezTo>
                    <a:cubicBezTo>
                      <a:pt x="4942" y="1741"/>
                      <a:pt x="4930" y="1681"/>
                      <a:pt x="4906" y="1622"/>
                    </a:cubicBezTo>
                    <a:lnTo>
                      <a:pt x="4394" y="515"/>
                    </a:lnTo>
                    <a:cubicBezTo>
                      <a:pt x="4322" y="348"/>
                      <a:pt x="4156" y="217"/>
                      <a:pt x="3977" y="181"/>
                    </a:cubicBezTo>
                    <a:lnTo>
                      <a:pt x="3810" y="145"/>
                    </a:lnTo>
                    <a:cubicBezTo>
                      <a:pt x="3769" y="138"/>
                      <a:pt x="3727" y="134"/>
                      <a:pt x="3686" y="134"/>
                    </a:cubicBezTo>
                    <a:cubicBezTo>
                      <a:pt x="3598" y="134"/>
                      <a:pt x="3511" y="152"/>
                      <a:pt x="3429" y="193"/>
                    </a:cubicBezTo>
                    <a:lnTo>
                      <a:pt x="2810" y="467"/>
                    </a:lnTo>
                    <a:cubicBezTo>
                      <a:pt x="2691" y="526"/>
                      <a:pt x="2596" y="622"/>
                      <a:pt x="2536" y="741"/>
                    </a:cubicBezTo>
                    <a:lnTo>
                      <a:pt x="2453" y="884"/>
                    </a:lnTo>
                    <a:cubicBezTo>
                      <a:pt x="2358" y="1050"/>
                      <a:pt x="2358" y="1253"/>
                      <a:pt x="2441" y="1431"/>
                    </a:cubicBezTo>
                    <a:lnTo>
                      <a:pt x="2941" y="2527"/>
                    </a:lnTo>
                    <a:cubicBezTo>
                      <a:pt x="2977" y="2598"/>
                      <a:pt x="3025" y="2670"/>
                      <a:pt x="3084" y="2717"/>
                    </a:cubicBezTo>
                    <a:cubicBezTo>
                      <a:pt x="2882" y="2896"/>
                      <a:pt x="2715" y="3098"/>
                      <a:pt x="2548" y="3313"/>
                    </a:cubicBezTo>
                    <a:cubicBezTo>
                      <a:pt x="2489" y="3253"/>
                      <a:pt x="2417" y="3217"/>
                      <a:pt x="2346" y="3182"/>
                    </a:cubicBezTo>
                    <a:lnTo>
                      <a:pt x="1203" y="2765"/>
                    </a:lnTo>
                    <a:cubicBezTo>
                      <a:pt x="1134" y="2737"/>
                      <a:pt x="1062" y="2724"/>
                      <a:pt x="991" y="2724"/>
                    </a:cubicBezTo>
                    <a:cubicBezTo>
                      <a:pt x="876" y="2724"/>
                      <a:pt x="762" y="2758"/>
                      <a:pt x="667" y="2824"/>
                    </a:cubicBezTo>
                    <a:lnTo>
                      <a:pt x="524" y="2920"/>
                    </a:lnTo>
                    <a:cubicBezTo>
                      <a:pt x="417" y="2991"/>
                      <a:pt x="334" y="3086"/>
                      <a:pt x="286" y="3217"/>
                    </a:cubicBezTo>
                    <a:lnTo>
                      <a:pt x="48" y="3848"/>
                    </a:lnTo>
                    <a:cubicBezTo>
                      <a:pt x="0" y="3979"/>
                      <a:pt x="0" y="4110"/>
                      <a:pt x="36" y="4241"/>
                    </a:cubicBezTo>
                    <a:lnTo>
                      <a:pt x="84" y="4396"/>
                    </a:lnTo>
                    <a:cubicBezTo>
                      <a:pt x="143" y="4575"/>
                      <a:pt x="286" y="4729"/>
                      <a:pt x="465" y="4789"/>
                    </a:cubicBezTo>
                    <a:lnTo>
                      <a:pt x="1596" y="5206"/>
                    </a:lnTo>
                    <a:cubicBezTo>
                      <a:pt x="1658" y="5232"/>
                      <a:pt x="1721" y="5246"/>
                      <a:pt x="1783" y="5246"/>
                    </a:cubicBezTo>
                    <a:cubicBezTo>
                      <a:pt x="1804" y="5246"/>
                      <a:pt x="1825" y="5244"/>
                      <a:pt x="1846" y="5241"/>
                    </a:cubicBezTo>
                    <a:lnTo>
                      <a:pt x="1846" y="5241"/>
                    </a:lnTo>
                    <a:cubicBezTo>
                      <a:pt x="1822" y="5515"/>
                      <a:pt x="1822" y="5777"/>
                      <a:pt x="1858" y="6039"/>
                    </a:cubicBezTo>
                    <a:cubicBezTo>
                      <a:pt x="1786" y="6051"/>
                      <a:pt x="1703" y="6063"/>
                      <a:pt x="1632" y="6099"/>
                    </a:cubicBezTo>
                    <a:lnTo>
                      <a:pt x="536" y="6611"/>
                    </a:lnTo>
                    <a:cubicBezTo>
                      <a:pt x="358" y="6694"/>
                      <a:pt x="239" y="6849"/>
                      <a:pt x="203" y="7027"/>
                    </a:cubicBezTo>
                    <a:lnTo>
                      <a:pt x="155" y="7194"/>
                    </a:lnTo>
                    <a:cubicBezTo>
                      <a:pt x="131" y="7325"/>
                      <a:pt x="143" y="7456"/>
                      <a:pt x="203" y="7575"/>
                    </a:cubicBezTo>
                    <a:lnTo>
                      <a:pt x="489" y="8194"/>
                    </a:lnTo>
                    <a:cubicBezTo>
                      <a:pt x="548" y="8313"/>
                      <a:pt x="631" y="8408"/>
                      <a:pt x="751" y="8468"/>
                    </a:cubicBezTo>
                    <a:lnTo>
                      <a:pt x="905" y="8551"/>
                    </a:lnTo>
                    <a:cubicBezTo>
                      <a:pt x="991" y="8600"/>
                      <a:pt x="1087" y="8624"/>
                      <a:pt x="1182" y="8624"/>
                    </a:cubicBezTo>
                    <a:cubicBezTo>
                      <a:pt x="1272" y="8624"/>
                      <a:pt x="1361" y="8603"/>
                      <a:pt x="1441" y="8563"/>
                    </a:cubicBezTo>
                    <a:lnTo>
                      <a:pt x="2536" y="8063"/>
                    </a:lnTo>
                    <a:cubicBezTo>
                      <a:pt x="2596" y="8027"/>
                      <a:pt x="2644" y="7992"/>
                      <a:pt x="2691" y="7956"/>
                    </a:cubicBezTo>
                    <a:cubicBezTo>
                      <a:pt x="2870" y="8158"/>
                      <a:pt x="3060" y="8361"/>
                      <a:pt x="3275" y="8527"/>
                    </a:cubicBezTo>
                    <a:cubicBezTo>
                      <a:pt x="3239" y="8563"/>
                      <a:pt x="3215" y="8611"/>
                      <a:pt x="3203" y="8658"/>
                    </a:cubicBezTo>
                    <a:lnTo>
                      <a:pt x="2775" y="9801"/>
                    </a:lnTo>
                    <a:cubicBezTo>
                      <a:pt x="2715" y="9980"/>
                      <a:pt x="2739" y="10182"/>
                      <a:pt x="2834" y="10337"/>
                    </a:cubicBezTo>
                    <a:lnTo>
                      <a:pt x="2929" y="10480"/>
                    </a:lnTo>
                    <a:cubicBezTo>
                      <a:pt x="3001" y="10587"/>
                      <a:pt x="3108" y="10671"/>
                      <a:pt x="3227" y="10718"/>
                    </a:cubicBezTo>
                    <a:lnTo>
                      <a:pt x="3870" y="10956"/>
                    </a:lnTo>
                    <a:cubicBezTo>
                      <a:pt x="3934" y="10982"/>
                      <a:pt x="4001" y="10994"/>
                      <a:pt x="4070" y="10994"/>
                    </a:cubicBezTo>
                    <a:cubicBezTo>
                      <a:pt x="4129" y="10994"/>
                      <a:pt x="4190" y="10985"/>
                      <a:pt x="4251" y="10968"/>
                    </a:cubicBezTo>
                    <a:lnTo>
                      <a:pt x="4418" y="10921"/>
                    </a:lnTo>
                    <a:cubicBezTo>
                      <a:pt x="4596" y="10861"/>
                      <a:pt x="4739" y="10718"/>
                      <a:pt x="4811" y="10540"/>
                    </a:cubicBezTo>
                    <a:lnTo>
                      <a:pt x="5227" y="9408"/>
                    </a:lnTo>
                    <a:cubicBezTo>
                      <a:pt x="5239" y="9385"/>
                      <a:pt x="5239" y="9349"/>
                      <a:pt x="5239" y="9325"/>
                    </a:cubicBezTo>
                    <a:cubicBezTo>
                      <a:pt x="5374" y="9341"/>
                      <a:pt x="5505" y="9348"/>
                      <a:pt x="5635" y="9348"/>
                    </a:cubicBezTo>
                    <a:cubicBezTo>
                      <a:pt x="5792" y="9348"/>
                      <a:pt x="5946" y="9338"/>
                      <a:pt x="6096" y="9325"/>
                    </a:cubicBezTo>
                    <a:cubicBezTo>
                      <a:pt x="6108" y="9337"/>
                      <a:pt x="6108" y="9349"/>
                      <a:pt x="6108" y="9373"/>
                    </a:cubicBezTo>
                    <a:lnTo>
                      <a:pt x="6620" y="10468"/>
                    </a:lnTo>
                    <a:cubicBezTo>
                      <a:pt x="6704" y="10647"/>
                      <a:pt x="6858" y="10766"/>
                      <a:pt x="7049" y="10813"/>
                    </a:cubicBezTo>
                    <a:lnTo>
                      <a:pt x="7216" y="10849"/>
                    </a:lnTo>
                    <a:cubicBezTo>
                      <a:pt x="7253" y="10857"/>
                      <a:pt x="7293" y="10861"/>
                      <a:pt x="7334" y="10861"/>
                    </a:cubicBezTo>
                    <a:cubicBezTo>
                      <a:pt x="7423" y="10861"/>
                      <a:pt x="7515" y="10842"/>
                      <a:pt x="7597" y="10802"/>
                    </a:cubicBezTo>
                    <a:lnTo>
                      <a:pt x="8204" y="10516"/>
                    </a:lnTo>
                    <a:cubicBezTo>
                      <a:pt x="8323" y="10468"/>
                      <a:pt x="8430" y="10373"/>
                      <a:pt x="8490" y="10254"/>
                    </a:cubicBezTo>
                    <a:lnTo>
                      <a:pt x="8573" y="10099"/>
                    </a:lnTo>
                    <a:cubicBezTo>
                      <a:pt x="8656" y="9932"/>
                      <a:pt x="8668" y="9742"/>
                      <a:pt x="8585" y="9563"/>
                    </a:cubicBezTo>
                    <a:lnTo>
                      <a:pt x="8073" y="8468"/>
                    </a:lnTo>
                    <a:cubicBezTo>
                      <a:pt x="8299" y="8277"/>
                      <a:pt x="8513" y="8063"/>
                      <a:pt x="8692" y="7813"/>
                    </a:cubicBezTo>
                    <a:lnTo>
                      <a:pt x="9811" y="8230"/>
                    </a:lnTo>
                    <a:cubicBezTo>
                      <a:pt x="9877" y="8252"/>
                      <a:pt x="9945" y="8262"/>
                      <a:pt x="10014" y="8262"/>
                    </a:cubicBezTo>
                    <a:cubicBezTo>
                      <a:pt x="10132" y="8262"/>
                      <a:pt x="10249" y="8231"/>
                      <a:pt x="10347" y="8170"/>
                    </a:cubicBezTo>
                    <a:lnTo>
                      <a:pt x="10490" y="8075"/>
                    </a:lnTo>
                    <a:cubicBezTo>
                      <a:pt x="10609" y="8004"/>
                      <a:pt x="10692" y="7896"/>
                      <a:pt x="10740" y="7777"/>
                    </a:cubicBezTo>
                    <a:lnTo>
                      <a:pt x="10966" y="7134"/>
                    </a:lnTo>
                    <a:cubicBezTo>
                      <a:pt x="11014" y="7015"/>
                      <a:pt x="11014" y="6884"/>
                      <a:pt x="10978" y="6753"/>
                    </a:cubicBezTo>
                    <a:lnTo>
                      <a:pt x="10930" y="6587"/>
                    </a:lnTo>
                    <a:cubicBezTo>
                      <a:pt x="10871" y="6408"/>
                      <a:pt x="10740" y="6265"/>
                      <a:pt x="10561" y="6194"/>
                    </a:cubicBezTo>
                    <a:lnTo>
                      <a:pt x="9430" y="5789"/>
                    </a:lnTo>
                    <a:cubicBezTo>
                      <a:pt x="9454" y="5479"/>
                      <a:pt x="9442" y="5182"/>
                      <a:pt x="9383" y="4896"/>
                    </a:cubicBezTo>
                    <a:lnTo>
                      <a:pt x="10490" y="4384"/>
                    </a:lnTo>
                    <a:cubicBezTo>
                      <a:pt x="10657" y="4301"/>
                      <a:pt x="10787" y="4146"/>
                      <a:pt x="10823" y="3955"/>
                    </a:cubicBezTo>
                    <a:lnTo>
                      <a:pt x="10859" y="3789"/>
                    </a:lnTo>
                    <a:cubicBezTo>
                      <a:pt x="10883" y="3670"/>
                      <a:pt x="10871" y="3527"/>
                      <a:pt x="10811" y="3408"/>
                    </a:cubicBezTo>
                    <a:lnTo>
                      <a:pt x="10537" y="2801"/>
                    </a:lnTo>
                    <a:cubicBezTo>
                      <a:pt x="10478" y="2681"/>
                      <a:pt x="10383" y="2574"/>
                      <a:pt x="10264" y="2515"/>
                    </a:cubicBezTo>
                    <a:lnTo>
                      <a:pt x="10121" y="2431"/>
                    </a:lnTo>
                    <a:cubicBezTo>
                      <a:pt x="10034" y="2388"/>
                      <a:pt x="9938" y="2367"/>
                      <a:pt x="9841" y="2367"/>
                    </a:cubicBezTo>
                    <a:cubicBezTo>
                      <a:pt x="9750" y="2367"/>
                      <a:pt x="9659" y="2385"/>
                      <a:pt x="9573" y="2420"/>
                    </a:cubicBezTo>
                    <a:lnTo>
                      <a:pt x="8478" y="2932"/>
                    </a:lnTo>
                    <a:cubicBezTo>
                      <a:pt x="8466" y="2943"/>
                      <a:pt x="8442" y="2955"/>
                      <a:pt x="8430" y="2955"/>
                    </a:cubicBezTo>
                    <a:cubicBezTo>
                      <a:pt x="8240" y="2753"/>
                      <a:pt x="8025" y="2562"/>
                      <a:pt x="7787" y="2408"/>
                    </a:cubicBezTo>
                    <a:cubicBezTo>
                      <a:pt x="7799" y="2372"/>
                      <a:pt x="7811" y="2360"/>
                      <a:pt x="7823" y="2324"/>
                    </a:cubicBezTo>
                    <a:lnTo>
                      <a:pt x="8240" y="1193"/>
                    </a:lnTo>
                    <a:cubicBezTo>
                      <a:pt x="8311" y="1015"/>
                      <a:pt x="8287" y="812"/>
                      <a:pt x="8180" y="657"/>
                    </a:cubicBezTo>
                    <a:lnTo>
                      <a:pt x="8085" y="515"/>
                    </a:lnTo>
                    <a:cubicBezTo>
                      <a:pt x="8013" y="395"/>
                      <a:pt x="7918" y="312"/>
                      <a:pt x="7787" y="265"/>
                    </a:cubicBezTo>
                    <a:lnTo>
                      <a:pt x="7156" y="38"/>
                    </a:lnTo>
                    <a:cubicBezTo>
                      <a:pt x="7086" y="13"/>
                      <a:pt x="7016" y="1"/>
                      <a:pt x="6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87" name="Google Shape;87;p15"/>
          <p:cNvGrpSpPr/>
          <p:nvPr/>
        </p:nvGrpSpPr>
        <p:grpSpPr>
          <a:xfrm>
            <a:off x="4071530" y="4596466"/>
            <a:ext cx="780759" cy="781201"/>
            <a:chOff x="3144313" y="3516489"/>
            <a:chExt cx="550606" cy="550917"/>
          </a:xfrm>
        </p:grpSpPr>
        <p:sp>
          <p:nvSpPr>
            <p:cNvPr id="88" name="Google Shape;88;p15"/>
            <p:cNvSpPr/>
            <p:nvPr/>
          </p:nvSpPr>
          <p:spPr>
            <a:xfrm>
              <a:off x="3144313" y="3516489"/>
              <a:ext cx="550606" cy="550917"/>
            </a:xfrm>
            <a:custGeom>
              <a:avLst/>
              <a:gdLst/>
              <a:ahLst/>
              <a:cxnLst/>
              <a:rect l="l" t="t" r="r" b="b"/>
              <a:pathLst>
                <a:path w="19432" h="19443" extrusionOk="0">
                  <a:moveTo>
                    <a:pt x="9716" y="0"/>
                  </a:moveTo>
                  <a:cubicBezTo>
                    <a:pt x="4346" y="0"/>
                    <a:pt x="1" y="4358"/>
                    <a:pt x="1" y="9727"/>
                  </a:cubicBezTo>
                  <a:cubicBezTo>
                    <a:pt x="1" y="15085"/>
                    <a:pt x="4346" y="19443"/>
                    <a:pt x="9716" y="19443"/>
                  </a:cubicBezTo>
                  <a:cubicBezTo>
                    <a:pt x="15086" y="19443"/>
                    <a:pt x="19432" y="15085"/>
                    <a:pt x="19432" y="9727"/>
                  </a:cubicBezTo>
                  <a:cubicBezTo>
                    <a:pt x="19432" y="4358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9" name="Google Shape;89;p15"/>
            <p:cNvGrpSpPr/>
            <p:nvPr/>
          </p:nvGrpSpPr>
          <p:grpSpPr>
            <a:xfrm>
              <a:off x="3305940" y="3640999"/>
              <a:ext cx="227409" cy="301955"/>
              <a:chOff x="3386290" y="3459341"/>
              <a:chExt cx="212970" cy="282783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3433681" y="3459341"/>
                <a:ext cx="118187" cy="118187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454" extrusionOk="0">
                    <a:moveTo>
                      <a:pt x="2227" y="0"/>
                    </a:moveTo>
                    <a:cubicBezTo>
                      <a:pt x="1001" y="0"/>
                      <a:pt x="1" y="1001"/>
                      <a:pt x="1" y="2227"/>
                    </a:cubicBezTo>
                    <a:cubicBezTo>
                      <a:pt x="1" y="3465"/>
                      <a:pt x="1001" y="4453"/>
                      <a:pt x="2227" y="4453"/>
                    </a:cubicBezTo>
                    <a:cubicBezTo>
                      <a:pt x="3453" y="4453"/>
                      <a:pt x="4454" y="3465"/>
                      <a:pt x="4454" y="2227"/>
                    </a:cubicBezTo>
                    <a:cubicBezTo>
                      <a:pt x="4454" y="1001"/>
                      <a:pt x="3453" y="0"/>
                      <a:pt x="2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3386290" y="3604035"/>
                <a:ext cx="212970" cy="1380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5204" extrusionOk="0">
                    <a:moveTo>
                      <a:pt x="4013" y="1"/>
                    </a:moveTo>
                    <a:cubicBezTo>
                      <a:pt x="1" y="1"/>
                      <a:pt x="263" y="5204"/>
                      <a:pt x="263" y="5204"/>
                    </a:cubicBezTo>
                    <a:lnTo>
                      <a:pt x="7764" y="5204"/>
                    </a:lnTo>
                    <a:cubicBezTo>
                      <a:pt x="7764" y="5204"/>
                      <a:pt x="8026" y="1"/>
                      <a:pt x="4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2" name="Google Shape;92;p15"/>
          <p:cNvGrpSpPr/>
          <p:nvPr/>
        </p:nvGrpSpPr>
        <p:grpSpPr>
          <a:xfrm>
            <a:off x="5588414" y="715523"/>
            <a:ext cx="781241" cy="780759"/>
            <a:chOff x="4214048" y="779576"/>
            <a:chExt cx="550946" cy="550606"/>
          </a:xfrm>
        </p:grpSpPr>
        <p:sp>
          <p:nvSpPr>
            <p:cNvPr id="93" name="Google Shape;93;p15"/>
            <p:cNvSpPr/>
            <p:nvPr/>
          </p:nvSpPr>
          <p:spPr>
            <a:xfrm>
              <a:off x="4214048" y="779576"/>
              <a:ext cx="550946" cy="550606"/>
            </a:xfrm>
            <a:custGeom>
              <a:avLst/>
              <a:gdLst/>
              <a:ahLst/>
              <a:cxnLst/>
              <a:rect l="l" t="t" r="r" b="b"/>
              <a:pathLst>
                <a:path w="19444" h="19432" extrusionOk="0">
                  <a:moveTo>
                    <a:pt x="9716" y="1"/>
                  </a:moveTo>
                  <a:cubicBezTo>
                    <a:pt x="4358" y="1"/>
                    <a:pt x="0" y="4347"/>
                    <a:pt x="0" y="9716"/>
                  </a:cubicBezTo>
                  <a:cubicBezTo>
                    <a:pt x="0" y="15086"/>
                    <a:pt x="4358" y="19432"/>
                    <a:pt x="9716" y="19432"/>
                  </a:cubicBezTo>
                  <a:cubicBezTo>
                    <a:pt x="15086" y="19432"/>
                    <a:pt x="19443" y="15086"/>
                    <a:pt x="19443" y="9716"/>
                  </a:cubicBezTo>
                  <a:cubicBezTo>
                    <a:pt x="19443" y="4347"/>
                    <a:pt x="15086" y="1"/>
                    <a:pt x="9716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383398" y="913169"/>
              <a:ext cx="227077" cy="283747"/>
            </a:xfrm>
            <a:custGeom>
              <a:avLst/>
              <a:gdLst/>
              <a:ahLst/>
              <a:cxnLst/>
              <a:rect l="l" t="t" r="r" b="b"/>
              <a:pathLst>
                <a:path w="8014" h="10014" extrusionOk="0">
                  <a:moveTo>
                    <a:pt x="1512" y="1"/>
                  </a:moveTo>
                  <a:cubicBezTo>
                    <a:pt x="679" y="1"/>
                    <a:pt x="0" y="679"/>
                    <a:pt x="0" y="1513"/>
                  </a:cubicBezTo>
                  <a:cubicBezTo>
                    <a:pt x="0" y="2346"/>
                    <a:pt x="679" y="3025"/>
                    <a:pt x="1512" y="3025"/>
                  </a:cubicBezTo>
                  <a:cubicBezTo>
                    <a:pt x="1917" y="3025"/>
                    <a:pt x="2274" y="2870"/>
                    <a:pt x="2548" y="2608"/>
                  </a:cubicBezTo>
                  <a:lnTo>
                    <a:pt x="5108" y="4406"/>
                  </a:lnTo>
                  <a:cubicBezTo>
                    <a:pt x="5025" y="4585"/>
                    <a:pt x="4977" y="4787"/>
                    <a:pt x="4977" y="5001"/>
                  </a:cubicBezTo>
                  <a:cubicBezTo>
                    <a:pt x="4977" y="5216"/>
                    <a:pt x="5025" y="5418"/>
                    <a:pt x="5108" y="5597"/>
                  </a:cubicBezTo>
                  <a:lnTo>
                    <a:pt x="2548" y="7395"/>
                  </a:lnTo>
                  <a:cubicBezTo>
                    <a:pt x="2274" y="7144"/>
                    <a:pt x="1917" y="6978"/>
                    <a:pt x="1512" y="6978"/>
                  </a:cubicBezTo>
                  <a:cubicBezTo>
                    <a:pt x="679" y="6978"/>
                    <a:pt x="0" y="7656"/>
                    <a:pt x="0" y="8490"/>
                  </a:cubicBezTo>
                  <a:cubicBezTo>
                    <a:pt x="0" y="9335"/>
                    <a:pt x="679" y="10014"/>
                    <a:pt x="1512" y="10014"/>
                  </a:cubicBezTo>
                  <a:cubicBezTo>
                    <a:pt x="2358" y="10014"/>
                    <a:pt x="3036" y="9335"/>
                    <a:pt x="3036" y="8490"/>
                  </a:cubicBezTo>
                  <a:cubicBezTo>
                    <a:pt x="3036" y="8287"/>
                    <a:pt x="2989" y="8085"/>
                    <a:pt x="2905" y="7895"/>
                  </a:cubicBezTo>
                  <a:lnTo>
                    <a:pt x="5465" y="6109"/>
                  </a:lnTo>
                  <a:cubicBezTo>
                    <a:pt x="5739" y="6359"/>
                    <a:pt x="6096" y="6513"/>
                    <a:pt x="6501" y="6513"/>
                  </a:cubicBezTo>
                  <a:cubicBezTo>
                    <a:pt x="7335" y="6513"/>
                    <a:pt x="8013" y="5835"/>
                    <a:pt x="8013" y="5001"/>
                  </a:cubicBezTo>
                  <a:cubicBezTo>
                    <a:pt x="8013" y="4168"/>
                    <a:pt x="7335" y="3489"/>
                    <a:pt x="6501" y="3489"/>
                  </a:cubicBezTo>
                  <a:cubicBezTo>
                    <a:pt x="6096" y="3489"/>
                    <a:pt x="5739" y="3644"/>
                    <a:pt x="5465" y="3906"/>
                  </a:cubicBezTo>
                  <a:lnTo>
                    <a:pt x="2905" y="2108"/>
                  </a:lnTo>
                  <a:cubicBezTo>
                    <a:pt x="2989" y="1930"/>
                    <a:pt x="3036" y="1727"/>
                    <a:pt x="3036" y="1513"/>
                  </a:cubicBezTo>
                  <a:cubicBezTo>
                    <a:pt x="3036" y="679"/>
                    <a:pt x="2358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4847911" y="5146087"/>
            <a:ext cx="780759" cy="780759"/>
            <a:chOff x="3691831" y="3904092"/>
            <a:chExt cx="550606" cy="550606"/>
          </a:xfrm>
        </p:grpSpPr>
        <p:sp>
          <p:nvSpPr>
            <p:cNvPr id="96" name="Google Shape;96;p15"/>
            <p:cNvSpPr/>
            <p:nvPr/>
          </p:nvSpPr>
          <p:spPr>
            <a:xfrm>
              <a:off x="3691831" y="3904092"/>
              <a:ext cx="550606" cy="550606"/>
            </a:xfrm>
            <a:custGeom>
              <a:avLst/>
              <a:gdLst/>
              <a:ahLst/>
              <a:cxnLst/>
              <a:rect l="l" t="t" r="r" b="b"/>
              <a:pathLst>
                <a:path w="19432" h="19432" extrusionOk="0">
                  <a:moveTo>
                    <a:pt x="9716" y="0"/>
                  </a:moveTo>
                  <a:cubicBezTo>
                    <a:pt x="4358" y="0"/>
                    <a:pt x="0" y="4346"/>
                    <a:pt x="0" y="9716"/>
                  </a:cubicBezTo>
                  <a:cubicBezTo>
                    <a:pt x="0" y="15086"/>
                    <a:pt x="4358" y="19431"/>
                    <a:pt x="9716" y="19431"/>
                  </a:cubicBezTo>
                  <a:cubicBezTo>
                    <a:pt x="15086" y="19431"/>
                    <a:pt x="19431" y="15086"/>
                    <a:pt x="19431" y="9716"/>
                  </a:cubicBezTo>
                  <a:cubicBezTo>
                    <a:pt x="19431" y="4346"/>
                    <a:pt x="15086" y="0"/>
                    <a:pt x="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778532" y="4023859"/>
              <a:ext cx="377196" cy="313413"/>
            </a:xfrm>
            <a:custGeom>
              <a:avLst/>
              <a:gdLst/>
              <a:ahLst/>
              <a:cxnLst/>
              <a:rect l="l" t="t" r="r" b="b"/>
              <a:pathLst>
                <a:path w="13312" h="11061" extrusionOk="0">
                  <a:moveTo>
                    <a:pt x="6573" y="0"/>
                  </a:moveTo>
                  <a:cubicBezTo>
                    <a:pt x="5037" y="0"/>
                    <a:pt x="3834" y="464"/>
                    <a:pt x="3001" y="1369"/>
                  </a:cubicBezTo>
                  <a:cubicBezTo>
                    <a:pt x="1965" y="2500"/>
                    <a:pt x="1774" y="4012"/>
                    <a:pt x="1763" y="4798"/>
                  </a:cubicBezTo>
                  <a:cubicBezTo>
                    <a:pt x="1143" y="4989"/>
                    <a:pt x="703" y="5560"/>
                    <a:pt x="703" y="6227"/>
                  </a:cubicBezTo>
                  <a:lnTo>
                    <a:pt x="703" y="6406"/>
                  </a:lnTo>
                  <a:cubicBezTo>
                    <a:pt x="322" y="6418"/>
                    <a:pt x="0" y="6727"/>
                    <a:pt x="0" y="7108"/>
                  </a:cubicBezTo>
                  <a:lnTo>
                    <a:pt x="0" y="8668"/>
                  </a:lnTo>
                  <a:cubicBezTo>
                    <a:pt x="0" y="9049"/>
                    <a:pt x="322" y="9370"/>
                    <a:pt x="703" y="9370"/>
                  </a:cubicBezTo>
                  <a:lnTo>
                    <a:pt x="703" y="9549"/>
                  </a:lnTo>
                  <a:cubicBezTo>
                    <a:pt x="703" y="10382"/>
                    <a:pt x="1382" y="11061"/>
                    <a:pt x="2215" y="11061"/>
                  </a:cubicBezTo>
                  <a:cubicBezTo>
                    <a:pt x="3048" y="11061"/>
                    <a:pt x="3727" y="10382"/>
                    <a:pt x="3727" y="9549"/>
                  </a:cubicBezTo>
                  <a:lnTo>
                    <a:pt x="3727" y="6227"/>
                  </a:lnTo>
                  <a:cubicBezTo>
                    <a:pt x="3727" y="5453"/>
                    <a:pt x="3120" y="4810"/>
                    <a:pt x="2358" y="4739"/>
                  </a:cubicBezTo>
                  <a:cubicBezTo>
                    <a:pt x="2394" y="4024"/>
                    <a:pt x="2572" y="2715"/>
                    <a:pt x="3441" y="1774"/>
                  </a:cubicBezTo>
                  <a:cubicBezTo>
                    <a:pt x="4156" y="988"/>
                    <a:pt x="5215" y="595"/>
                    <a:pt x="6573" y="595"/>
                  </a:cubicBezTo>
                  <a:cubicBezTo>
                    <a:pt x="7918" y="595"/>
                    <a:pt x="8966" y="988"/>
                    <a:pt x="9692" y="1762"/>
                  </a:cubicBezTo>
                  <a:cubicBezTo>
                    <a:pt x="10549" y="2703"/>
                    <a:pt x="10764" y="4001"/>
                    <a:pt x="10811" y="4751"/>
                  </a:cubicBezTo>
                  <a:cubicBezTo>
                    <a:pt x="10121" y="4894"/>
                    <a:pt x="9597" y="5501"/>
                    <a:pt x="9597" y="6227"/>
                  </a:cubicBezTo>
                  <a:lnTo>
                    <a:pt x="9597" y="9549"/>
                  </a:lnTo>
                  <a:cubicBezTo>
                    <a:pt x="9597" y="10382"/>
                    <a:pt x="10275" y="11061"/>
                    <a:pt x="11109" y="11061"/>
                  </a:cubicBezTo>
                  <a:cubicBezTo>
                    <a:pt x="11942" y="11061"/>
                    <a:pt x="12621" y="10382"/>
                    <a:pt x="12621" y="9549"/>
                  </a:cubicBezTo>
                  <a:lnTo>
                    <a:pt x="12621" y="9370"/>
                  </a:lnTo>
                  <a:cubicBezTo>
                    <a:pt x="13002" y="9370"/>
                    <a:pt x="13312" y="9049"/>
                    <a:pt x="13312" y="8668"/>
                  </a:cubicBezTo>
                  <a:lnTo>
                    <a:pt x="13312" y="7108"/>
                  </a:lnTo>
                  <a:cubicBezTo>
                    <a:pt x="13312" y="6727"/>
                    <a:pt x="13002" y="6418"/>
                    <a:pt x="12621" y="6406"/>
                  </a:cubicBezTo>
                  <a:lnTo>
                    <a:pt x="12621" y="6227"/>
                  </a:lnTo>
                  <a:cubicBezTo>
                    <a:pt x="12621" y="5501"/>
                    <a:pt x="12097" y="4894"/>
                    <a:pt x="11407" y="4751"/>
                  </a:cubicBezTo>
                  <a:cubicBezTo>
                    <a:pt x="11359" y="3917"/>
                    <a:pt x="11133" y="2453"/>
                    <a:pt x="10133" y="1369"/>
                  </a:cubicBezTo>
                  <a:cubicBezTo>
                    <a:pt x="9287" y="452"/>
                    <a:pt x="8097" y="0"/>
                    <a:pt x="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8" name="Google Shape;98;p15"/>
          <p:cNvSpPr/>
          <p:nvPr/>
        </p:nvSpPr>
        <p:spPr>
          <a:xfrm>
            <a:off x="8132383" y="3888421"/>
            <a:ext cx="440172" cy="440172"/>
          </a:xfrm>
          <a:custGeom>
            <a:avLst/>
            <a:gdLst/>
            <a:ahLst/>
            <a:cxnLst/>
            <a:rect l="l" t="t" r="r" b="b"/>
            <a:pathLst>
              <a:path w="10955" h="10955" extrusionOk="0">
                <a:moveTo>
                  <a:pt x="5478" y="1"/>
                </a:moveTo>
                <a:cubicBezTo>
                  <a:pt x="2453" y="1"/>
                  <a:pt x="1" y="2454"/>
                  <a:pt x="1" y="5478"/>
                </a:cubicBezTo>
                <a:cubicBezTo>
                  <a:pt x="1" y="8502"/>
                  <a:pt x="2453" y="10955"/>
                  <a:pt x="5478" y="10955"/>
                </a:cubicBezTo>
                <a:cubicBezTo>
                  <a:pt x="8502" y="10955"/>
                  <a:pt x="10954" y="8502"/>
                  <a:pt x="10954" y="5478"/>
                </a:cubicBezTo>
                <a:cubicBezTo>
                  <a:pt x="10954" y="2454"/>
                  <a:pt x="8502" y="1"/>
                  <a:pt x="5478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2100" dirty="0">
                <a:solidFill>
                  <a:srgbClr val="7030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 sz="2100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8857763" y="4617843"/>
            <a:ext cx="440172" cy="439649"/>
          </a:xfrm>
          <a:custGeom>
            <a:avLst/>
            <a:gdLst/>
            <a:ahLst/>
            <a:cxnLst/>
            <a:rect l="l" t="t" r="r" b="b"/>
            <a:pathLst>
              <a:path w="10955" h="10942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42"/>
                  <a:pt x="5477" y="10942"/>
                </a:cubicBezTo>
                <a:cubicBezTo>
                  <a:pt x="8502" y="10942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2100" dirty="0">
                <a:solidFill>
                  <a:srgbClr val="7030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</a:t>
            </a:r>
            <a:endParaRPr sz="2100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333514" y="1517319"/>
            <a:ext cx="440132" cy="440132"/>
          </a:xfrm>
          <a:custGeom>
            <a:avLst/>
            <a:gdLst/>
            <a:ahLst/>
            <a:cxnLst/>
            <a:rect l="l" t="t" r="r" b="b"/>
            <a:pathLst>
              <a:path w="10954" h="10954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1" y="10954"/>
                  <a:pt x="10954" y="8501"/>
                  <a:pt x="10954" y="5477"/>
                </a:cubicBezTo>
                <a:cubicBezTo>
                  <a:pt x="10954" y="2453"/>
                  <a:pt x="8501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2100" dirty="0">
                <a:solidFill>
                  <a:srgbClr val="7030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sz="2100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021778" y="2243547"/>
            <a:ext cx="440172" cy="440132"/>
          </a:xfrm>
          <a:custGeom>
            <a:avLst/>
            <a:gdLst/>
            <a:ahLst/>
            <a:cxnLst/>
            <a:rect l="l" t="t" r="r" b="b"/>
            <a:pathLst>
              <a:path w="10955" h="10954" extrusionOk="0">
                <a:moveTo>
                  <a:pt x="5477" y="0"/>
                </a:moveTo>
                <a:cubicBezTo>
                  <a:pt x="2453" y="0"/>
                  <a:pt x="0" y="2453"/>
                  <a:pt x="0" y="5477"/>
                </a:cubicBezTo>
                <a:cubicBezTo>
                  <a:pt x="0" y="8501"/>
                  <a:pt x="2453" y="10954"/>
                  <a:pt x="5477" y="10954"/>
                </a:cubicBezTo>
                <a:cubicBezTo>
                  <a:pt x="8502" y="10954"/>
                  <a:pt x="10954" y="8501"/>
                  <a:pt x="10954" y="5477"/>
                </a:cubicBezTo>
                <a:cubicBezTo>
                  <a:pt x="10954" y="2453"/>
                  <a:pt x="8502" y="0"/>
                  <a:pt x="5477" y="0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2100" dirty="0">
                <a:solidFill>
                  <a:srgbClr val="7030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sz="2100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5203235" y="2543819"/>
            <a:ext cx="1798293" cy="1798253"/>
            <a:chOff x="3942412" y="2068925"/>
            <a:chExt cx="1268190" cy="1268161"/>
          </a:xfrm>
        </p:grpSpPr>
        <p:sp>
          <p:nvSpPr>
            <p:cNvPr id="103" name="Google Shape;103;p15"/>
            <p:cNvSpPr/>
            <p:nvPr/>
          </p:nvSpPr>
          <p:spPr>
            <a:xfrm>
              <a:off x="3942412" y="2068925"/>
              <a:ext cx="1268190" cy="1268161"/>
            </a:xfrm>
            <a:custGeom>
              <a:avLst/>
              <a:gdLst/>
              <a:ahLst/>
              <a:cxnLst/>
              <a:rect l="l" t="t" r="r" b="b"/>
              <a:pathLst>
                <a:path w="44757" h="44756" extrusionOk="0">
                  <a:moveTo>
                    <a:pt x="22384" y="0"/>
                  </a:moveTo>
                  <a:cubicBezTo>
                    <a:pt x="10026" y="0"/>
                    <a:pt x="1" y="10014"/>
                    <a:pt x="1" y="22372"/>
                  </a:cubicBezTo>
                  <a:cubicBezTo>
                    <a:pt x="1" y="34731"/>
                    <a:pt x="10026" y="44756"/>
                    <a:pt x="22384" y="44756"/>
                  </a:cubicBezTo>
                  <a:cubicBezTo>
                    <a:pt x="34743" y="44756"/>
                    <a:pt x="44756" y="34731"/>
                    <a:pt x="44756" y="22372"/>
                  </a:cubicBezTo>
                  <a:cubicBezTo>
                    <a:pt x="44756" y="10014"/>
                    <a:pt x="34743" y="0"/>
                    <a:pt x="2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3942457" y="2488205"/>
              <a:ext cx="1268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Модератор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3749591" y="3317790"/>
            <a:ext cx="1082141" cy="1081660"/>
            <a:chOff x="2917276" y="2614743"/>
            <a:chExt cx="763147" cy="762807"/>
          </a:xfrm>
        </p:grpSpPr>
        <p:sp>
          <p:nvSpPr>
            <p:cNvPr id="106" name="Google Shape;106;p15"/>
            <p:cNvSpPr/>
            <p:nvPr/>
          </p:nvSpPr>
          <p:spPr>
            <a:xfrm>
              <a:off x="2917276" y="2614743"/>
              <a:ext cx="763147" cy="762807"/>
            </a:xfrm>
            <a:custGeom>
              <a:avLst/>
              <a:gdLst/>
              <a:ahLst/>
              <a:cxnLst/>
              <a:rect l="l" t="t" r="r" b="b"/>
              <a:pathLst>
                <a:path w="26933" h="26921" extrusionOk="0">
                  <a:moveTo>
                    <a:pt x="13467" y="1"/>
                  </a:moveTo>
                  <a:cubicBezTo>
                    <a:pt x="6037" y="1"/>
                    <a:pt x="1" y="6025"/>
                    <a:pt x="1" y="13455"/>
                  </a:cubicBezTo>
                  <a:cubicBezTo>
                    <a:pt x="1" y="20896"/>
                    <a:pt x="6037" y="26921"/>
                    <a:pt x="13467" y="26921"/>
                  </a:cubicBezTo>
                  <a:cubicBezTo>
                    <a:pt x="20908" y="26921"/>
                    <a:pt x="26933" y="20896"/>
                    <a:pt x="26933" y="13455"/>
                  </a:cubicBezTo>
                  <a:cubicBezTo>
                    <a:pt x="26933" y="6025"/>
                    <a:pt x="20908" y="1"/>
                    <a:pt x="1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931649" y="2781347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3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М2</a:t>
              </a:r>
              <a:endParaRPr sz="2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7360262" y="2447194"/>
            <a:ext cx="1082141" cy="1082141"/>
            <a:chOff x="5463588" y="2000782"/>
            <a:chExt cx="763147" cy="763147"/>
          </a:xfrm>
        </p:grpSpPr>
        <p:sp>
          <p:nvSpPr>
            <p:cNvPr id="109" name="Google Shape;109;p15"/>
            <p:cNvSpPr/>
            <p:nvPr/>
          </p:nvSpPr>
          <p:spPr>
            <a:xfrm>
              <a:off x="5463588" y="2000782"/>
              <a:ext cx="763147" cy="763147"/>
            </a:xfrm>
            <a:custGeom>
              <a:avLst/>
              <a:gdLst/>
              <a:ahLst/>
              <a:cxnLst/>
              <a:rect l="l" t="t" r="r" b="b"/>
              <a:pathLst>
                <a:path w="26933" h="26933" extrusionOk="0">
                  <a:moveTo>
                    <a:pt x="13466" y="0"/>
                  </a:moveTo>
                  <a:cubicBezTo>
                    <a:pt x="6037" y="0"/>
                    <a:pt x="0" y="6037"/>
                    <a:pt x="0" y="13466"/>
                  </a:cubicBezTo>
                  <a:cubicBezTo>
                    <a:pt x="0" y="20908"/>
                    <a:pt x="6037" y="26932"/>
                    <a:pt x="13466" y="26932"/>
                  </a:cubicBezTo>
                  <a:cubicBezTo>
                    <a:pt x="20907" y="26932"/>
                    <a:pt x="26932" y="20908"/>
                    <a:pt x="26932" y="13466"/>
                  </a:cubicBezTo>
                  <a:cubicBezTo>
                    <a:pt x="26932" y="6037"/>
                    <a:pt x="20907" y="0"/>
                    <a:pt x="13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5477962" y="2167556"/>
              <a:ext cx="73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3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М1</a:t>
              </a:r>
              <a:endParaRPr sz="2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654299" y="1908745"/>
            <a:ext cx="34255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dirty="0"/>
              <a:t>пользователь, имеющий возможность просмотра заявлений, поданных пользователями с ролями «Кандидат в руководители/руководитель ОО». Выдает экспертное заключение на соответствие квалификационным требованиям кандидата в руководители.</a:t>
            </a:r>
            <a:endParaRPr lang="ru-RU" sz="16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352" y="2020269"/>
            <a:ext cx="3485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пользователь, наделенный правами рассмотрения заявлений, поданные пользователями с ролью «Педагог» и выдает экспертное заключение на соответствие квалификационным требованиям, предъявляемым к кандидатам.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353" y="6167896"/>
            <a:ext cx="1153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Личный кабинет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Модератора содержит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основные сведения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 поданных заявлениях на прохождении процедуры аттестации, а так же информации о прохождении тестирования и результатах аттестации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Google Shape;55;p15"/>
          <p:cNvSpPr txBox="1">
            <a:spLocks/>
          </p:cNvSpPr>
          <p:nvPr/>
        </p:nvSpPr>
        <p:spPr>
          <a:xfrm>
            <a:off x="124517" y="1180411"/>
            <a:ext cx="3469928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ru-RU" sz="2400" kern="0" dirty="0" smtClean="0">
                <a:solidFill>
                  <a:schemeClr val="accent4">
                    <a:lumMod val="50000"/>
                  </a:schemeClr>
                </a:solidFill>
              </a:rPr>
              <a:t>Роль «Модератор педагогов»</a:t>
            </a:r>
            <a:endParaRPr lang="ru-RU" sz="24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Google Shape;55;p15"/>
          <p:cNvSpPr txBox="1">
            <a:spLocks/>
          </p:cNvSpPr>
          <p:nvPr/>
        </p:nvSpPr>
        <p:spPr>
          <a:xfrm>
            <a:off x="8723884" y="1158113"/>
            <a:ext cx="3469928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ru-RU" sz="2400" kern="0" dirty="0" smtClean="0">
                <a:solidFill>
                  <a:schemeClr val="accent4">
                    <a:lumMod val="50000"/>
                  </a:schemeClr>
                </a:solidFill>
              </a:rPr>
              <a:t>Роль «Модератор руководителей ОО»</a:t>
            </a:r>
            <a:endParaRPr lang="ru-RU" sz="24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5"/>
          <p:cNvSpPr txBox="1">
            <a:spLocks/>
          </p:cNvSpPr>
          <p:nvPr/>
        </p:nvSpPr>
        <p:spPr>
          <a:xfrm>
            <a:off x="300043" y="289674"/>
            <a:ext cx="5316985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</a:rPr>
              <a:t>Роль «Модератор педагогов»</a:t>
            </a:r>
            <a:endParaRPr lang="ru-RU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6" y="931274"/>
            <a:ext cx="10378843" cy="5389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124" y="6488668"/>
            <a:ext cx="1153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Личный кабинет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Модератора педагогов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5"/>
          <p:cNvSpPr txBox="1">
            <a:spLocks/>
          </p:cNvSpPr>
          <p:nvPr/>
        </p:nvSpPr>
        <p:spPr>
          <a:xfrm>
            <a:off x="300043" y="289674"/>
            <a:ext cx="98019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</a:rPr>
              <a:t>Роль «Модератор руководителей</a:t>
            </a:r>
            <a:r>
              <a:rPr lang="en-US" kern="0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</a:rPr>
              <a:t>кандидатов»</a:t>
            </a:r>
            <a:endParaRPr lang="ru-RU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3" y="6167896"/>
            <a:ext cx="1153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Личный кабинет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Модератора руководителей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кандидатов на замещение вакантной должности руководителя ОО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2" y="931274"/>
            <a:ext cx="10142421" cy="523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857" y="2035629"/>
            <a:ext cx="1175657" cy="15131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2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7" t="25475" r="16121" b="26547"/>
          <a:stretch>
            <a:fillRect/>
          </a:stretch>
        </p:blipFill>
        <p:spPr bwMode="auto">
          <a:xfrm>
            <a:off x="551089" y="329746"/>
            <a:ext cx="107315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4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5"/>
          <p:cNvSpPr txBox="1">
            <a:spLocks/>
          </p:cNvSpPr>
          <p:nvPr/>
        </p:nvSpPr>
        <p:spPr>
          <a:xfrm>
            <a:off x="300043" y="289674"/>
            <a:ext cx="98019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</a:rPr>
              <a:t>Роль «Наблюдатель»</a:t>
            </a:r>
            <a:endParaRPr lang="ru-RU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3" y="6167896"/>
            <a:ext cx="1153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ользователь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имеющий возможность поиска и просмотра информации в Системе с целью ознакомления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3" y="1183693"/>
            <a:ext cx="11691257" cy="40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36"/>
          <p:cNvGrpSpPr/>
          <p:nvPr/>
        </p:nvGrpSpPr>
        <p:grpSpPr>
          <a:xfrm>
            <a:off x="4670937" y="2348997"/>
            <a:ext cx="2849524" cy="2849524"/>
            <a:chOff x="3173475" y="1355750"/>
            <a:chExt cx="2796941" cy="2796941"/>
          </a:xfrm>
        </p:grpSpPr>
        <p:sp>
          <p:nvSpPr>
            <p:cNvPr id="1041" name="Google Shape;1041;p36"/>
            <p:cNvSpPr/>
            <p:nvPr/>
          </p:nvSpPr>
          <p:spPr>
            <a:xfrm>
              <a:off x="3173475" y="1355750"/>
              <a:ext cx="2796941" cy="2796941"/>
            </a:xfrm>
            <a:custGeom>
              <a:avLst/>
              <a:gdLst/>
              <a:ahLst/>
              <a:cxnLst/>
              <a:rect l="l" t="t" r="r" b="b"/>
              <a:pathLst>
                <a:path w="142483" h="142483" extrusionOk="0">
                  <a:moveTo>
                    <a:pt x="71247" y="3680"/>
                  </a:moveTo>
                  <a:cubicBezTo>
                    <a:pt x="89285" y="3680"/>
                    <a:pt x="106252" y="10705"/>
                    <a:pt x="119015" y="23468"/>
                  </a:cubicBezTo>
                  <a:cubicBezTo>
                    <a:pt x="131779" y="36220"/>
                    <a:pt x="138803" y="53198"/>
                    <a:pt x="138803" y="71236"/>
                  </a:cubicBezTo>
                  <a:cubicBezTo>
                    <a:pt x="138803" y="89286"/>
                    <a:pt x="131779" y="106252"/>
                    <a:pt x="119015" y="119016"/>
                  </a:cubicBezTo>
                  <a:cubicBezTo>
                    <a:pt x="106252" y="131779"/>
                    <a:pt x="89285" y="138804"/>
                    <a:pt x="71247" y="138804"/>
                  </a:cubicBezTo>
                  <a:cubicBezTo>
                    <a:pt x="53197" y="138804"/>
                    <a:pt x="36231" y="131779"/>
                    <a:pt x="23467" y="119016"/>
                  </a:cubicBezTo>
                  <a:cubicBezTo>
                    <a:pt x="10704" y="106252"/>
                    <a:pt x="3679" y="89286"/>
                    <a:pt x="3679" y="71236"/>
                  </a:cubicBezTo>
                  <a:cubicBezTo>
                    <a:pt x="3679" y="53198"/>
                    <a:pt x="10704" y="36220"/>
                    <a:pt x="23467" y="23468"/>
                  </a:cubicBezTo>
                  <a:cubicBezTo>
                    <a:pt x="36231" y="10705"/>
                    <a:pt x="53197" y="3680"/>
                    <a:pt x="71247" y="3680"/>
                  </a:cubicBezTo>
                  <a:close/>
                  <a:moveTo>
                    <a:pt x="71247" y="1"/>
                  </a:moveTo>
                  <a:cubicBezTo>
                    <a:pt x="52209" y="1"/>
                    <a:pt x="34326" y="7407"/>
                    <a:pt x="20872" y="20861"/>
                  </a:cubicBezTo>
                  <a:cubicBezTo>
                    <a:pt x="7418" y="34327"/>
                    <a:pt x="0" y="52210"/>
                    <a:pt x="0" y="71236"/>
                  </a:cubicBezTo>
                  <a:cubicBezTo>
                    <a:pt x="0" y="90274"/>
                    <a:pt x="7418" y="108157"/>
                    <a:pt x="20872" y="121611"/>
                  </a:cubicBezTo>
                  <a:cubicBezTo>
                    <a:pt x="34326" y="135065"/>
                    <a:pt x="52209" y="142483"/>
                    <a:pt x="71247" y="142483"/>
                  </a:cubicBezTo>
                  <a:cubicBezTo>
                    <a:pt x="90273" y="142483"/>
                    <a:pt x="108157" y="135065"/>
                    <a:pt x="121611" y="121611"/>
                  </a:cubicBezTo>
                  <a:cubicBezTo>
                    <a:pt x="135077" y="108157"/>
                    <a:pt x="142482" y="90274"/>
                    <a:pt x="142482" y="71236"/>
                  </a:cubicBezTo>
                  <a:cubicBezTo>
                    <a:pt x="142482" y="52210"/>
                    <a:pt x="135077" y="34327"/>
                    <a:pt x="121611" y="20861"/>
                  </a:cubicBezTo>
                  <a:cubicBezTo>
                    <a:pt x="108157" y="7407"/>
                    <a:pt x="90273" y="1"/>
                    <a:pt x="7124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3200584" y="1382879"/>
              <a:ext cx="2742723" cy="2742704"/>
            </a:xfrm>
            <a:custGeom>
              <a:avLst/>
              <a:gdLst/>
              <a:ahLst/>
              <a:cxnLst/>
              <a:rect l="l" t="t" r="r" b="b"/>
              <a:pathLst>
                <a:path w="139721" h="139720" extrusionOk="0">
                  <a:moveTo>
                    <a:pt x="69866" y="917"/>
                  </a:moveTo>
                  <a:cubicBezTo>
                    <a:pt x="88273" y="917"/>
                    <a:pt x="105585" y="8084"/>
                    <a:pt x="118610" y="21110"/>
                  </a:cubicBezTo>
                  <a:cubicBezTo>
                    <a:pt x="131636" y="34135"/>
                    <a:pt x="138803" y="51447"/>
                    <a:pt x="138803" y="69854"/>
                  </a:cubicBezTo>
                  <a:cubicBezTo>
                    <a:pt x="138803" y="88273"/>
                    <a:pt x="131636" y="105584"/>
                    <a:pt x="118610" y="118610"/>
                  </a:cubicBezTo>
                  <a:cubicBezTo>
                    <a:pt x="105585" y="131623"/>
                    <a:pt x="88273" y="138803"/>
                    <a:pt x="69866" y="138803"/>
                  </a:cubicBezTo>
                  <a:cubicBezTo>
                    <a:pt x="51447" y="138803"/>
                    <a:pt x="34136" y="131623"/>
                    <a:pt x="21110" y="118610"/>
                  </a:cubicBezTo>
                  <a:cubicBezTo>
                    <a:pt x="8085" y="105584"/>
                    <a:pt x="917" y="88273"/>
                    <a:pt x="917" y="69854"/>
                  </a:cubicBezTo>
                  <a:cubicBezTo>
                    <a:pt x="917" y="51447"/>
                    <a:pt x="8085" y="34135"/>
                    <a:pt x="21110" y="21110"/>
                  </a:cubicBezTo>
                  <a:cubicBezTo>
                    <a:pt x="34136" y="8084"/>
                    <a:pt x="51447" y="917"/>
                    <a:pt x="69866" y="917"/>
                  </a:cubicBezTo>
                  <a:close/>
                  <a:moveTo>
                    <a:pt x="69866" y="0"/>
                  </a:moveTo>
                  <a:cubicBezTo>
                    <a:pt x="51197" y="0"/>
                    <a:pt x="33659" y="7263"/>
                    <a:pt x="20467" y="20455"/>
                  </a:cubicBezTo>
                  <a:cubicBezTo>
                    <a:pt x="7263" y="33659"/>
                    <a:pt x="0" y="51197"/>
                    <a:pt x="0" y="69854"/>
                  </a:cubicBezTo>
                  <a:cubicBezTo>
                    <a:pt x="0" y="88523"/>
                    <a:pt x="7263" y="106061"/>
                    <a:pt x="20467" y="119253"/>
                  </a:cubicBezTo>
                  <a:cubicBezTo>
                    <a:pt x="33659" y="132457"/>
                    <a:pt x="51197" y="139720"/>
                    <a:pt x="69866" y="139720"/>
                  </a:cubicBezTo>
                  <a:cubicBezTo>
                    <a:pt x="88523" y="139720"/>
                    <a:pt x="106061" y="132457"/>
                    <a:pt x="119265" y="119253"/>
                  </a:cubicBezTo>
                  <a:cubicBezTo>
                    <a:pt x="132457" y="106061"/>
                    <a:pt x="139720" y="88523"/>
                    <a:pt x="139720" y="69854"/>
                  </a:cubicBezTo>
                  <a:cubicBezTo>
                    <a:pt x="139720" y="51197"/>
                    <a:pt x="132457" y="33659"/>
                    <a:pt x="119265" y="20455"/>
                  </a:cubicBezTo>
                  <a:cubicBezTo>
                    <a:pt x="106061" y="7263"/>
                    <a:pt x="88523" y="0"/>
                    <a:pt x="69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4" name="Google Shape;1044;p36"/>
          <p:cNvGrpSpPr/>
          <p:nvPr/>
        </p:nvGrpSpPr>
        <p:grpSpPr>
          <a:xfrm>
            <a:off x="6277609" y="3871616"/>
            <a:ext cx="4653759" cy="1632640"/>
            <a:chOff x="4708206" y="2903712"/>
            <a:chExt cx="3490319" cy="1224480"/>
          </a:xfrm>
        </p:grpSpPr>
        <p:sp>
          <p:nvSpPr>
            <p:cNvPr id="1045" name="Google Shape;1045;p36"/>
            <p:cNvSpPr/>
            <p:nvPr/>
          </p:nvSpPr>
          <p:spPr>
            <a:xfrm>
              <a:off x="4708206" y="2903712"/>
              <a:ext cx="1224716" cy="1224480"/>
            </a:xfrm>
            <a:custGeom>
              <a:avLst/>
              <a:gdLst/>
              <a:ahLst/>
              <a:cxnLst/>
              <a:rect l="l" t="t" r="r" b="b"/>
              <a:pathLst>
                <a:path w="62390" h="62378" extrusionOk="0">
                  <a:moveTo>
                    <a:pt x="31195" y="0"/>
                  </a:moveTo>
                  <a:cubicBezTo>
                    <a:pt x="13967" y="0"/>
                    <a:pt x="1" y="13966"/>
                    <a:pt x="1" y="31183"/>
                  </a:cubicBezTo>
                  <a:cubicBezTo>
                    <a:pt x="1" y="48411"/>
                    <a:pt x="13967" y="62377"/>
                    <a:pt x="31195" y="62377"/>
                  </a:cubicBezTo>
                  <a:cubicBezTo>
                    <a:pt x="48423" y="62377"/>
                    <a:pt x="62389" y="48411"/>
                    <a:pt x="62389" y="31183"/>
                  </a:cubicBezTo>
                  <a:cubicBezTo>
                    <a:pt x="62389" y="13966"/>
                    <a:pt x="48423" y="0"/>
                    <a:pt x="3119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46" name="Google Shape;1046;p36"/>
            <p:cNvGrpSpPr/>
            <p:nvPr/>
          </p:nvGrpSpPr>
          <p:grpSpPr>
            <a:xfrm>
              <a:off x="6313925" y="2960028"/>
              <a:ext cx="1884600" cy="1165069"/>
              <a:chOff x="6237725" y="3003525"/>
              <a:chExt cx="1884600" cy="1165069"/>
            </a:xfrm>
          </p:grpSpPr>
          <p:sp>
            <p:nvSpPr>
              <p:cNvPr id="1047" name="Google Shape;1047;p36"/>
              <p:cNvSpPr txBox="1"/>
              <p:nvPr/>
            </p:nvSpPr>
            <p:spPr>
              <a:xfrm>
                <a:off x="6237725" y="30035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23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Администратор</a:t>
                </a:r>
                <a:endParaRPr sz="23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48" name="Google Shape;1048;p36"/>
              <p:cNvSpPr txBox="1"/>
              <p:nvPr/>
            </p:nvSpPr>
            <p:spPr>
              <a:xfrm>
                <a:off x="6237725" y="3403594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просматривает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всю информацию о пользователях в роли 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Эксперт. </a:t>
                </a:r>
                <a:endParaRPr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49" name="Google Shape;1049;p36"/>
            <p:cNvSpPr/>
            <p:nvPr/>
          </p:nvSpPr>
          <p:spPr>
            <a:xfrm>
              <a:off x="4879085" y="3074552"/>
              <a:ext cx="882960" cy="882790"/>
            </a:xfrm>
            <a:custGeom>
              <a:avLst/>
              <a:gdLst/>
              <a:ahLst/>
              <a:cxnLst/>
              <a:rect l="l" t="t" r="r" b="b"/>
              <a:pathLst>
                <a:path w="62389" h="62377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2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0" name="Google Shape;1050;p36"/>
          <p:cNvGrpSpPr/>
          <p:nvPr/>
        </p:nvGrpSpPr>
        <p:grpSpPr>
          <a:xfrm>
            <a:off x="6812057" y="4408157"/>
            <a:ext cx="564057" cy="559545"/>
            <a:chOff x="-4837325" y="3612425"/>
            <a:chExt cx="293800" cy="291450"/>
          </a:xfrm>
        </p:grpSpPr>
        <p:sp>
          <p:nvSpPr>
            <p:cNvPr id="1051" name="Google Shape;1051;p36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6277609" y="2048590"/>
            <a:ext cx="4653759" cy="1769023"/>
            <a:chOff x="4708206" y="1536442"/>
            <a:chExt cx="3490319" cy="1326767"/>
          </a:xfrm>
        </p:grpSpPr>
        <p:sp>
          <p:nvSpPr>
            <p:cNvPr id="1055" name="Google Shape;1055;p36"/>
            <p:cNvSpPr/>
            <p:nvPr/>
          </p:nvSpPr>
          <p:spPr>
            <a:xfrm>
              <a:off x="4708206" y="1536442"/>
              <a:ext cx="1224716" cy="1224461"/>
            </a:xfrm>
            <a:custGeom>
              <a:avLst/>
              <a:gdLst/>
              <a:ahLst/>
              <a:cxnLst/>
              <a:rect l="l" t="t" r="r" b="b"/>
              <a:pathLst>
                <a:path w="62390" h="62377" extrusionOk="0">
                  <a:moveTo>
                    <a:pt x="31195" y="0"/>
                  </a:moveTo>
                  <a:cubicBezTo>
                    <a:pt x="13967" y="0"/>
                    <a:pt x="1" y="13966"/>
                    <a:pt x="1" y="31182"/>
                  </a:cubicBezTo>
                  <a:cubicBezTo>
                    <a:pt x="1" y="48411"/>
                    <a:pt x="13967" y="62377"/>
                    <a:pt x="31195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56" name="Google Shape;1056;p36"/>
            <p:cNvGrpSpPr/>
            <p:nvPr/>
          </p:nvGrpSpPr>
          <p:grpSpPr>
            <a:xfrm>
              <a:off x="6313925" y="1592748"/>
              <a:ext cx="1884600" cy="1270461"/>
              <a:chOff x="6237725" y="1393213"/>
              <a:chExt cx="1884600" cy="1270461"/>
            </a:xfrm>
          </p:grpSpPr>
          <p:sp>
            <p:nvSpPr>
              <p:cNvPr id="1057" name="Google Shape;1057;p36"/>
              <p:cNvSpPr txBox="1"/>
              <p:nvPr/>
            </p:nvSpPr>
            <p:spPr>
              <a:xfrm>
                <a:off x="6237725" y="139321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23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Администратор</a:t>
                </a:r>
                <a:endParaRPr sz="23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58" name="Google Shape;1058;p36"/>
              <p:cNvSpPr txBox="1"/>
              <p:nvPr/>
            </p:nvSpPr>
            <p:spPr>
              <a:xfrm>
                <a:off x="6237725" y="1898674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просматривает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список всех пользователей системы, 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назначает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им роли, 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удаляет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и 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создает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аккаунты</a:t>
                </a:r>
                <a:endParaRPr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59" name="Google Shape;1059;p36"/>
            <p:cNvSpPr/>
            <p:nvPr/>
          </p:nvSpPr>
          <p:spPr>
            <a:xfrm>
              <a:off x="4879085" y="1707277"/>
              <a:ext cx="882960" cy="882790"/>
            </a:xfrm>
            <a:custGeom>
              <a:avLst/>
              <a:gdLst/>
              <a:ahLst/>
              <a:cxnLst/>
              <a:rect l="l" t="t" r="r" b="b"/>
              <a:pathLst>
                <a:path w="62389" h="62377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2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60" name="Google Shape;1060;p36"/>
          <p:cNvGrpSpPr/>
          <p:nvPr/>
        </p:nvGrpSpPr>
        <p:grpSpPr>
          <a:xfrm>
            <a:off x="6809775" y="2600987"/>
            <a:ext cx="568616" cy="527820"/>
            <a:chOff x="-3808700" y="3628950"/>
            <a:chExt cx="296175" cy="274925"/>
          </a:xfrm>
        </p:grpSpPr>
        <p:sp>
          <p:nvSpPr>
            <p:cNvPr id="1061" name="Google Shape;1061;p36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64" name="Google Shape;1064;p36"/>
          <p:cNvGrpSpPr/>
          <p:nvPr/>
        </p:nvGrpSpPr>
        <p:grpSpPr>
          <a:xfrm>
            <a:off x="1260699" y="2048590"/>
            <a:ext cx="4653718" cy="1632615"/>
            <a:chOff x="945524" y="1536442"/>
            <a:chExt cx="3490289" cy="1224461"/>
          </a:xfrm>
        </p:grpSpPr>
        <p:sp>
          <p:nvSpPr>
            <p:cNvPr id="1065" name="Google Shape;1065;p36"/>
            <p:cNvSpPr/>
            <p:nvPr/>
          </p:nvSpPr>
          <p:spPr>
            <a:xfrm>
              <a:off x="3211117" y="1536442"/>
              <a:ext cx="1224696" cy="1224461"/>
            </a:xfrm>
            <a:custGeom>
              <a:avLst/>
              <a:gdLst/>
              <a:ahLst/>
              <a:cxnLst/>
              <a:rect l="l" t="t" r="r" b="b"/>
              <a:pathLst>
                <a:path w="62389" h="62377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2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66" name="Google Shape;1066;p36"/>
            <p:cNvGrpSpPr/>
            <p:nvPr/>
          </p:nvGrpSpPr>
          <p:grpSpPr>
            <a:xfrm>
              <a:off x="945524" y="1592748"/>
              <a:ext cx="2012420" cy="1111849"/>
              <a:chOff x="1021724" y="1393225"/>
              <a:chExt cx="2012420" cy="1111849"/>
            </a:xfrm>
          </p:grpSpPr>
          <p:sp>
            <p:nvSpPr>
              <p:cNvPr id="1067" name="Google Shape;1067;p36"/>
              <p:cNvSpPr txBox="1"/>
              <p:nvPr/>
            </p:nvSpPr>
            <p:spPr>
              <a:xfrm>
                <a:off x="1021724" y="1740074"/>
                <a:ext cx="201242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/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назначает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для оценивания портфолио педагогов пользователям в роли Эксперт</a:t>
                </a:r>
                <a:endParaRPr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8" name="Google Shape;1068;p36"/>
              <p:cNvSpPr txBox="1"/>
              <p:nvPr/>
            </p:nvSpPr>
            <p:spPr>
              <a:xfrm>
                <a:off x="1021725" y="13932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23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Администратор</a:t>
                </a:r>
                <a:endParaRPr sz="23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069" name="Google Shape;1069;p36"/>
            <p:cNvSpPr/>
            <p:nvPr/>
          </p:nvSpPr>
          <p:spPr>
            <a:xfrm>
              <a:off x="3381985" y="1707277"/>
              <a:ext cx="882960" cy="882790"/>
            </a:xfrm>
            <a:custGeom>
              <a:avLst/>
              <a:gdLst/>
              <a:ahLst/>
              <a:cxnLst/>
              <a:rect l="l" t="t" r="r" b="b"/>
              <a:pathLst>
                <a:path w="62389" h="62377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2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70" name="Google Shape;1070;p36"/>
          <p:cNvGrpSpPr/>
          <p:nvPr/>
        </p:nvGrpSpPr>
        <p:grpSpPr>
          <a:xfrm>
            <a:off x="4817462" y="2584364"/>
            <a:ext cx="561033" cy="561081"/>
            <a:chOff x="-5251625" y="3272950"/>
            <a:chExt cx="292225" cy="292250"/>
          </a:xfrm>
        </p:grpSpPr>
        <p:sp>
          <p:nvSpPr>
            <p:cNvPr id="1071" name="Google Shape;1071;p36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74" name="Google Shape;1074;p36"/>
          <p:cNvGrpSpPr/>
          <p:nvPr/>
        </p:nvGrpSpPr>
        <p:grpSpPr>
          <a:xfrm>
            <a:off x="1260699" y="3871616"/>
            <a:ext cx="4653718" cy="1632640"/>
            <a:chOff x="945524" y="2903712"/>
            <a:chExt cx="3490289" cy="1224480"/>
          </a:xfrm>
        </p:grpSpPr>
        <p:sp>
          <p:nvSpPr>
            <p:cNvPr id="1075" name="Google Shape;1075;p36"/>
            <p:cNvSpPr/>
            <p:nvPr/>
          </p:nvSpPr>
          <p:spPr>
            <a:xfrm>
              <a:off x="3211117" y="2903712"/>
              <a:ext cx="1224696" cy="1224480"/>
            </a:xfrm>
            <a:custGeom>
              <a:avLst/>
              <a:gdLst/>
              <a:ahLst/>
              <a:cxnLst/>
              <a:rect l="l" t="t" r="r" b="b"/>
              <a:pathLst>
                <a:path w="62389" h="62378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3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3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76" name="Google Shape;1076;p36"/>
            <p:cNvGrpSpPr/>
            <p:nvPr/>
          </p:nvGrpSpPr>
          <p:grpSpPr>
            <a:xfrm>
              <a:off x="945524" y="2960028"/>
              <a:ext cx="2012419" cy="1111849"/>
              <a:chOff x="1021724" y="3003525"/>
              <a:chExt cx="2012419" cy="1111849"/>
            </a:xfrm>
          </p:grpSpPr>
          <p:sp>
            <p:nvSpPr>
              <p:cNvPr id="1077" name="Google Shape;1077;p36"/>
              <p:cNvSpPr txBox="1"/>
              <p:nvPr/>
            </p:nvSpPr>
            <p:spPr>
              <a:xfrm>
                <a:off x="1021725" y="3003525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23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Администратор</a:t>
                </a:r>
                <a:endParaRPr sz="23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78" name="Google Shape;1078;p36"/>
              <p:cNvSpPr txBox="1"/>
              <p:nvPr/>
            </p:nvSpPr>
            <p:spPr>
              <a:xfrm>
                <a:off x="1021724" y="3350374"/>
                <a:ext cx="2012419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/>
                <a:r>
                  <a:rPr lang="ru-RU" sz="1600" dirty="0" smtClean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видит </a:t>
                </a:r>
                <a:r>
                  <a:rPr lang="ru-RU" sz="16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для каждого эксперта количество рассматриваемых и просроченных портфолио</a:t>
                </a:r>
                <a:endParaRPr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79" name="Google Shape;1079;p36"/>
            <p:cNvSpPr/>
            <p:nvPr/>
          </p:nvSpPr>
          <p:spPr>
            <a:xfrm>
              <a:off x="3381985" y="3074552"/>
              <a:ext cx="882960" cy="882790"/>
            </a:xfrm>
            <a:custGeom>
              <a:avLst/>
              <a:gdLst/>
              <a:ahLst/>
              <a:cxnLst/>
              <a:rect l="l" t="t" r="r" b="b"/>
              <a:pathLst>
                <a:path w="62389" h="62377" extrusionOk="0">
                  <a:moveTo>
                    <a:pt x="31194" y="0"/>
                  </a:moveTo>
                  <a:cubicBezTo>
                    <a:pt x="13966" y="0"/>
                    <a:pt x="0" y="13966"/>
                    <a:pt x="0" y="31182"/>
                  </a:cubicBezTo>
                  <a:cubicBezTo>
                    <a:pt x="0" y="48411"/>
                    <a:pt x="13966" y="62377"/>
                    <a:pt x="31194" y="62377"/>
                  </a:cubicBezTo>
                  <a:cubicBezTo>
                    <a:pt x="48423" y="62377"/>
                    <a:pt x="62389" y="48411"/>
                    <a:pt x="62389" y="31182"/>
                  </a:cubicBezTo>
                  <a:cubicBezTo>
                    <a:pt x="62389" y="13966"/>
                    <a:pt x="48423" y="0"/>
                    <a:pt x="311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0" name="Google Shape;1080;p36"/>
          <p:cNvGrpSpPr/>
          <p:nvPr/>
        </p:nvGrpSpPr>
        <p:grpSpPr>
          <a:xfrm>
            <a:off x="4812909" y="4407032"/>
            <a:ext cx="570104" cy="561801"/>
            <a:chOff x="-5254775" y="3631325"/>
            <a:chExt cx="296950" cy="292625"/>
          </a:xfrm>
        </p:grpSpPr>
        <p:sp>
          <p:nvSpPr>
            <p:cNvPr id="1081" name="Google Shape;1081;p36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1" name="Google Shape;55;p15"/>
          <p:cNvSpPr txBox="1">
            <a:spLocks noGrp="1"/>
          </p:cNvSpPr>
          <p:nvPr>
            <p:ph type="title"/>
          </p:nvPr>
        </p:nvSpPr>
        <p:spPr>
          <a:xfrm>
            <a:off x="706888" y="681050"/>
            <a:ext cx="4233068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Роль «Администратор»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7164" y="57751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В</a:t>
            </a:r>
            <a:r>
              <a:rPr lang="ru-RU" sz="16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идит </a:t>
            </a:r>
            <a:r>
              <a: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список всех пользователей в роли Педагог с указанием статуса рассмотрения портфолио и количестве набранных баллов</a:t>
            </a:r>
          </a:p>
        </p:txBody>
      </p:sp>
    </p:spTree>
    <p:extLst>
      <p:ext uri="{BB962C8B-B14F-4D97-AF65-F5344CB8AC3E}">
        <p14:creationId xmlns:p14="http://schemas.microsoft.com/office/powerpoint/2010/main" val="6075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6855"/>
          <a:stretch>
            <a:fillRect/>
          </a:stretch>
        </p:blipFill>
        <p:spPr/>
      </p:pic>
      <p:sp>
        <p:nvSpPr>
          <p:cNvPr id="4" name="Parallelogram 3"/>
          <p:cNvSpPr/>
          <p:nvPr/>
        </p:nvSpPr>
        <p:spPr>
          <a:xfrm>
            <a:off x="2502065" y="3925455"/>
            <a:ext cx="4715268" cy="2106423"/>
          </a:xfrm>
          <a:prstGeom prst="parallelogram">
            <a:avLst>
              <a:gd name="adj" fmla="val 49905"/>
            </a:avLst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9F0289-32D5-4D1E-9D06-1F596839B1B6}"/>
              </a:ext>
            </a:extLst>
          </p:cNvPr>
          <p:cNvSpPr txBox="1"/>
          <p:nvPr/>
        </p:nvSpPr>
        <p:spPr>
          <a:xfrm>
            <a:off x="3482108" y="4009170"/>
            <a:ext cx="3158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0"/>
              </a:rPr>
              <a:t>Основные конкурентные </a:t>
            </a: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преимущества</a:t>
            </a:r>
            <a:br>
              <a:rPr lang="ru-RU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ИАС </a:t>
            </a: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0"/>
              </a:rPr>
              <a:t>«Аверс: САПР»</a:t>
            </a:r>
            <a:endParaRPr lang="en-U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7459179" y="367871"/>
            <a:ext cx="44215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Создана на принципах </a:t>
            </a:r>
            <a:r>
              <a:rPr lang="ru-RU" sz="1500" dirty="0" err="1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импортозамещения</a:t>
            </a: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, кроссплатформенности и СУБД независимости, во взаимодействии с институтами развития образования ряда субъектов Российской </a:t>
            </a:r>
            <a:r>
              <a:rPr lang="ru-RU" sz="15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Федерации. </a:t>
            </a:r>
            <a:endParaRPr lang="ru-RU" sz="15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От пользователей не требуется дополнительных специальных знаний в области информационных </a:t>
            </a:r>
            <a:r>
              <a:rPr lang="ru-RU" sz="15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технологий.</a:t>
            </a:r>
            <a:endParaRPr lang="ru-RU" sz="15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Лицензионная политика Предприятия обеспечивает низкую стоимость владения Системой для конечного пользователя. Пользовательская лицензия на право использования программного продукта предоставляется на условиях: без ограничения срока; без ограничения на количество одновременных </a:t>
            </a:r>
            <a:r>
              <a:rPr lang="ru-RU" sz="15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подключений. </a:t>
            </a:r>
            <a:endParaRPr lang="ru-RU" sz="15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Простота установки и гибкость </a:t>
            </a:r>
            <a:r>
              <a:rPr lang="ru-RU" sz="1500" dirty="0" smtClean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настроек.</a:t>
            </a:r>
            <a:endParaRPr lang="ru-RU" sz="1500" dirty="0">
              <a:solidFill>
                <a:srgbClr val="434343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434343"/>
                </a:solidFill>
                <a:latin typeface="Roboto"/>
                <a:ea typeface="Roboto"/>
                <a:cs typeface="Roboto"/>
              </a:rPr>
              <a:t>Возможность реализовать различные режимы функционирования Системы: автономно, в составе цифровой образовательной платформы региона; по технологии «облачных вычислений» с размещением ресурсов Системы в центре обработки данных (далее - ЦОД).</a:t>
            </a:r>
          </a:p>
        </p:txBody>
      </p:sp>
    </p:spTree>
    <p:extLst>
      <p:ext uri="{BB962C8B-B14F-4D97-AF65-F5344CB8AC3E}">
        <p14:creationId xmlns:p14="http://schemas.microsoft.com/office/powerpoint/2010/main" val="21219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EE"/>
        </a:solidFill>
        <a:effectLst/>
      </p:bgPr>
    </p:bg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6" name="Google Shape;2556;p46"/>
          <p:cNvGrpSpPr/>
          <p:nvPr/>
        </p:nvGrpSpPr>
        <p:grpSpPr>
          <a:xfrm>
            <a:off x="9165765" y="2299146"/>
            <a:ext cx="1928155" cy="3818529"/>
            <a:chOff x="6529419" y="1724307"/>
            <a:chExt cx="1480463" cy="2931917"/>
          </a:xfrm>
        </p:grpSpPr>
        <p:grpSp>
          <p:nvGrpSpPr>
            <p:cNvPr id="2557" name="Google Shape;2557;p4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58" name="Google Shape;2558;p4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59" name="Google Shape;2559;p4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4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61" name="Google Shape;2561;p4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562" name="Google Shape;2562;p4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63" name="Google Shape;2563;p4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64" name="Google Shape;2564;p4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4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66" name="Google Shape;2566;p4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67" name="Google Shape;2567;p4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4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4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4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72" name="Google Shape;2572;p46"/>
            <p:cNvGrpSpPr/>
            <p:nvPr/>
          </p:nvGrpSpPr>
          <p:grpSpPr>
            <a:xfrm>
              <a:off x="6547098" y="2715746"/>
              <a:ext cx="956596" cy="944316"/>
              <a:chOff x="3789173" y="2377690"/>
              <a:chExt cx="1098904" cy="1084796"/>
            </a:xfrm>
          </p:grpSpPr>
          <p:sp>
            <p:nvSpPr>
              <p:cNvPr id="2573" name="Google Shape;2573;p46"/>
              <p:cNvSpPr/>
              <p:nvPr/>
            </p:nvSpPr>
            <p:spPr>
              <a:xfrm>
                <a:off x="3789173" y="237769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1" y="0"/>
                    </a:moveTo>
                    <a:cubicBezTo>
                      <a:pt x="22090" y="0"/>
                      <a:pt x="21319" y="295"/>
                      <a:pt x="20730" y="884"/>
                    </a:cubicBezTo>
                    <a:lnTo>
                      <a:pt x="1180" y="20446"/>
                    </a:lnTo>
                    <a:cubicBezTo>
                      <a:pt x="1" y="21613"/>
                      <a:pt x="1" y="23518"/>
                      <a:pt x="1180" y="24697"/>
                    </a:cubicBezTo>
                    <a:lnTo>
                      <a:pt x="20730" y="44259"/>
                    </a:lnTo>
                    <a:cubicBezTo>
                      <a:pt x="21319" y="44842"/>
                      <a:pt x="22090" y="45134"/>
                      <a:pt x="22861" y="45134"/>
                    </a:cubicBezTo>
                    <a:cubicBezTo>
                      <a:pt x="23632" y="45134"/>
                      <a:pt x="24403" y="44842"/>
                      <a:pt x="24992" y="44259"/>
                    </a:cubicBezTo>
                    <a:lnTo>
                      <a:pt x="44542" y="24697"/>
                    </a:lnTo>
                    <a:cubicBezTo>
                      <a:pt x="45721" y="23518"/>
                      <a:pt x="45721" y="21613"/>
                      <a:pt x="44542" y="20446"/>
                    </a:cubicBezTo>
                    <a:lnTo>
                      <a:pt x="36684" y="12576"/>
                    </a:lnTo>
                    <a:cubicBezTo>
                      <a:pt x="36267" y="12171"/>
                      <a:pt x="36363" y="11481"/>
                      <a:pt x="36851" y="11171"/>
                    </a:cubicBezTo>
                    <a:cubicBezTo>
                      <a:pt x="37565" y="10719"/>
                      <a:pt x="38327" y="10350"/>
                      <a:pt x="39125" y="10052"/>
                    </a:cubicBezTo>
                    <a:cubicBezTo>
                      <a:pt x="39613" y="9874"/>
                      <a:pt x="40054" y="9552"/>
                      <a:pt x="40399" y="9100"/>
                    </a:cubicBezTo>
                    <a:cubicBezTo>
                      <a:pt x="41173" y="8099"/>
                      <a:pt x="41220" y="6778"/>
                      <a:pt x="40518" y="5730"/>
                    </a:cubicBezTo>
                    <a:cubicBezTo>
                      <a:pt x="39932" y="4868"/>
                      <a:pt x="39013" y="4436"/>
                      <a:pt x="38094" y="4436"/>
                    </a:cubicBezTo>
                    <a:cubicBezTo>
                      <a:pt x="37349" y="4436"/>
                      <a:pt x="36606" y="4720"/>
                      <a:pt x="36041" y="5290"/>
                    </a:cubicBezTo>
                    <a:cubicBezTo>
                      <a:pt x="35732" y="5587"/>
                      <a:pt x="35505" y="5956"/>
                      <a:pt x="35362" y="6337"/>
                    </a:cubicBezTo>
                    <a:cubicBezTo>
                      <a:pt x="35077" y="7123"/>
                      <a:pt x="34720" y="7885"/>
                      <a:pt x="34267" y="8588"/>
                    </a:cubicBezTo>
                    <a:cubicBezTo>
                      <a:pt x="34091" y="8872"/>
                      <a:pt x="33797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3" y="295"/>
                      <a:pt x="23632" y="0"/>
                      <a:pt x="2286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46"/>
              <p:cNvSpPr/>
              <p:nvPr/>
            </p:nvSpPr>
            <p:spPr>
              <a:xfrm>
                <a:off x="3885623" y="2465897"/>
                <a:ext cx="28705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955" extrusionOk="0">
                    <a:moveTo>
                      <a:pt x="5977" y="0"/>
                    </a:moveTo>
                    <a:cubicBezTo>
                      <a:pt x="2679" y="0"/>
                      <a:pt x="0" y="2679"/>
                      <a:pt x="0" y="5977"/>
                    </a:cubicBezTo>
                    <a:cubicBezTo>
                      <a:pt x="0" y="9275"/>
                      <a:pt x="2679" y="11954"/>
                      <a:pt x="5977" y="11954"/>
                    </a:cubicBezTo>
                    <a:cubicBezTo>
                      <a:pt x="9275" y="11954"/>
                      <a:pt x="11942" y="9275"/>
                      <a:pt x="11942" y="5977"/>
                    </a:cubicBezTo>
                    <a:cubicBezTo>
                      <a:pt x="11942" y="2679"/>
                      <a:pt x="9275" y="0"/>
                      <a:pt x="597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580" name="Google Shape;2580;p4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581" name="Google Shape;2581;p4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582" name="Google Shape;2582;p4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83" name="Google Shape;2583;p4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84" name="Google Shape;2584;p4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585" name="Google Shape;2585;p4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86" name="Google Shape;2586;p4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88" name="Google Shape;2588;p4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sp>
            <p:nvSpPr>
              <p:cNvPr id="2589" name="Google Shape;2589;p46"/>
              <p:cNvSpPr/>
              <p:nvPr/>
            </p:nvSpPr>
            <p:spPr>
              <a:xfrm>
                <a:off x="3768864" y="352205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2" y="0"/>
                    </a:moveTo>
                    <a:cubicBezTo>
                      <a:pt x="22093" y="0"/>
                      <a:pt x="21325" y="295"/>
                      <a:pt x="20741" y="884"/>
                    </a:cubicBezTo>
                    <a:lnTo>
                      <a:pt x="1179" y="20446"/>
                    </a:lnTo>
                    <a:cubicBezTo>
                      <a:pt x="1" y="21613"/>
                      <a:pt x="1" y="23518"/>
                      <a:pt x="1179" y="24697"/>
                    </a:cubicBezTo>
                    <a:lnTo>
                      <a:pt x="20741" y="44259"/>
                    </a:lnTo>
                    <a:cubicBezTo>
                      <a:pt x="21325" y="44842"/>
                      <a:pt x="22093" y="45134"/>
                      <a:pt x="22862" y="45134"/>
                    </a:cubicBezTo>
                    <a:cubicBezTo>
                      <a:pt x="23631" y="45134"/>
                      <a:pt x="24402" y="44842"/>
                      <a:pt x="24992" y="44259"/>
                    </a:cubicBezTo>
                    <a:lnTo>
                      <a:pt x="44554" y="24697"/>
                    </a:lnTo>
                    <a:cubicBezTo>
                      <a:pt x="45721" y="23518"/>
                      <a:pt x="45721" y="21613"/>
                      <a:pt x="44554" y="20446"/>
                    </a:cubicBezTo>
                    <a:lnTo>
                      <a:pt x="36684" y="12576"/>
                    </a:lnTo>
                    <a:cubicBezTo>
                      <a:pt x="36279" y="12171"/>
                      <a:pt x="36362" y="11481"/>
                      <a:pt x="36850" y="11171"/>
                    </a:cubicBezTo>
                    <a:cubicBezTo>
                      <a:pt x="37565" y="10719"/>
                      <a:pt x="38327" y="10362"/>
                      <a:pt x="39124" y="10052"/>
                    </a:cubicBezTo>
                    <a:cubicBezTo>
                      <a:pt x="39613" y="9874"/>
                      <a:pt x="40053" y="9552"/>
                      <a:pt x="40410" y="9100"/>
                    </a:cubicBezTo>
                    <a:cubicBezTo>
                      <a:pt x="41172" y="8111"/>
                      <a:pt x="41220" y="6778"/>
                      <a:pt x="40518" y="5742"/>
                    </a:cubicBezTo>
                    <a:cubicBezTo>
                      <a:pt x="39931" y="4872"/>
                      <a:pt x="39013" y="4437"/>
                      <a:pt x="38094" y="4437"/>
                    </a:cubicBezTo>
                    <a:cubicBezTo>
                      <a:pt x="37352" y="4437"/>
                      <a:pt x="36610" y="4721"/>
                      <a:pt x="36041" y="5290"/>
                    </a:cubicBezTo>
                    <a:cubicBezTo>
                      <a:pt x="35731" y="5599"/>
                      <a:pt x="35505" y="5956"/>
                      <a:pt x="35362" y="6337"/>
                    </a:cubicBezTo>
                    <a:cubicBezTo>
                      <a:pt x="35076" y="7135"/>
                      <a:pt x="34719" y="7885"/>
                      <a:pt x="34267" y="8588"/>
                    </a:cubicBezTo>
                    <a:cubicBezTo>
                      <a:pt x="34091" y="8872"/>
                      <a:pt x="33796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46"/>
              <p:cNvSpPr/>
              <p:nvPr/>
            </p:nvSpPr>
            <p:spPr>
              <a:xfrm>
                <a:off x="3887041" y="3641743"/>
                <a:ext cx="287338" cy="28702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2" extrusionOk="0">
                    <a:moveTo>
                      <a:pt x="5978" y="0"/>
                    </a:moveTo>
                    <a:cubicBezTo>
                      <a:pt x="2680" y="0"/>
                      <a:pt x="1" y="2667"/>
                      <a:pt x="1" y="5977"/>
                    </a:cubicBezTo>
                    <a:cubicBezTo>
                      <a:pt x="1" y="9275"/>
                      <a:pt x="2680" y="11942"/>
                      <a:pt x="5978" y="11942"/>
                    </a:cubicBezTo>
                    <a:cubicBezTo>
                      <a:pt x="9276" y="11942"/>
                      <a:pt x="11955" y="9275"/>
                      <a:pt x="11955" y="5977"/>
                    </a:cubicBezTo>
                    <a:cubicBezTo>
                      <a:pt x="11955" y="2667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C9F0289-32D5-4D1E-9D06-1F596839B1B6}"/>
              </a:ext>
            </a:extLst>
          </p:cNvPr>
          <p:cNvSpPr txBox="1"/>
          <p:nvPr/>
        </p:nvSpPr>
        <p:spPr>
          <a:xfrm>
            <a:off x="1782618" y="2150468"/>
            <a:ext cx="284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Proxima Nova Semibold"/>
              </a:rPr>
              <a:t>Контакты:</a:t>
            </a:r>
            <a:endParaRPr lang="en-US" sz="2400" dirty="0">
              <a:solidFill>
                <a:srgbClr val="FFFFFF"/>
              </a:solidFill>
              <a:latin typeface="Arial"/>
              <a:ea typeface="Arial"/>
              <a:cs typeface="Arial"/>
              <a:sym typeface="Proxima Nova Semi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5A65F3C-3BCE-492B-A590-1F03C9A577AF}"/>
              </a:ext>
            </a:extLst>
          </p:cNvPr>
          <p:cNvSpPr txBox="1"/>
          <p:nvPr/>
        </p:nvSpPr>
        <p:spPr>
          <a:xfrm>
            <a:off x="1782618" y="3183805"/>
            <a:ext cx="6148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ООО ЦИТ «Аверс»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Москва, ул. </a:t>
            </a:r>
            <a:r>
              <a:rPr lang="ru-RU" sz="24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Русаковская</a:t>
            </a: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, д.13</a:t>
            </a:r>
            <a:b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+7 (495) 909 03 60</a:t>
            </a:r>
            <a:b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office</a:t>
            </a:r>
            <a:r>
              <a:rPr lang="ru-RU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@iicavers.ru</a:t>
            </a:r>
            <a:endParaRPr lang="en-US" sz="24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" name="Freeform 160"/>
          <p:cNvSpPr>
            <a:spLocks noChangeArrowheads="1"/>
          </p:cNvSpPr>
          <p:nvPr/>
        </p:nvSpPr>
        <p:spPr bwMode="auto">
          <a:xfrm>
            <a:off x="9612074" y="5374654"/>
            <a:ext cx="334962" cy="234950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" name="Freeform 105"/>
          <p:cNvSpPr>
            <a:spLocks noChangeArrowheads="1"/>
          </p:cNvSpPr>
          <p:nvPr/>
        </p:nvSpPr>
        <p:spPr bwMode="auto">
          <a:xfrm>
            <a:off x="9608899" y="3993777"/>
            <a:ext cx="338137" cy="320675"/>
          </a:xfrm>
          <a:custGeom>
            <a:avLst/>
            <a:gdLst>
              <a:gd name="T0" fmla="*/ 121902380 w 602"/>
              <a:gd name="T1" fmla="*/ 61285356 h 573"/>
              <a:gd name="T2" fmla="*/ 121902380 w 602"/>
              <a:gd name="T3" fmla="*/ 61285356 h 573"/>
              <a:gd name="T4" fmla="*/ 116222683 w 602"/>
              <a:gd name="T5" fmla="*/ 66930280 h 573"/>
              <a:gd name="T6" fmla="*/ 113383396 w 602"/>
              <a:gd name="T7" fmla="*/ 65519189 h 573"/>
              <a:gd name="T8" fmla="*/ 113383396 w 602"/>
              <a:gd name="T9" fmla="*/ 65519189 h 573"/>
              <a:gd name="T10" fmla="*/ 61660871 w 602"/>
              <a:gd name="T11" fmla="*/ 14313537 h 573"/>
              <a:gd name="T12" fmla="*/ 61660871 w 602"/>
              <a:gd name="T13" fmla="*/ 14313537 h 573"/>
              <a:gd name="T14" fmla="*/ 61660871 w 602"/>
              <a:gd name="T15" fmla="*/ 14313537 h 573"/>
              <a:gd name="T16" fmla="*/ 61660871 w 602"/>
              <a:gd name="T17" fmla="*/ 14313537 h 573"/>
              <a:gd name="T18" fmla="*/ 10141594 w 602"/>
              <a:gd name="T19" fmla="*/ 65519189 h 573"/>
              <a:gd name="T20" fmla="*/ 10141594 w 602"/>
              <a:gd name="T21" fmla="*/ 65519189 h 573"/>
              <a:gd name="T22" fmla="*/ 5882383 w 602"/>
              <a:gd name="T23" fmla="*/ 66930280 h 573"/>
              <a:gd name="T24" fmla="*/ 0 w 602"/>
              <a:gd name="T25" fmla="*/ 61285356 h 573"/>
              <a:gd name="T26" fmla="*/ 1419924 w 602"/>
              <a:gd name="T27" fmla="*/ 56850577 h 573"/>
              <a:gd name="T28" fmla="*/ 57401660 w 602"/>
              <a:gd name="T29" fmla="*/ 1411091 h 573"/>
              <a:gd name="T30" fmla="*/ 61660871 w 602"/>
              <a:gd name="T31" fmla="*/ 0 h 573"/>
              <a:gd name="T32" fmla="*/ 61660871 w 602"/>
              <a:gd name="T33" fmla="*/ 0 h 573"/>
              <a:gd name="T34" fmla="*/ 61660871 w 602"/>
              <a:gd name="T35" fmla="*/ 0 h 573"/>
              <a:gd name="T36" fmla="*/ 61660871 w 602"/>
              <a:gd name="T37" fmla="*/ 0 h 573"/>
              <a:gd name="T38" fmla="*/ 61660871 w 602"/>
              <a:gd name="T39" fmla="*/ 0 h 573"/>
              <a:gd name="T40" fmla="*/ 61660871 w 602"/>
              <a:gd name="T41" fmla="*/ 0 h 573"/>
              <a:gd name="T42" fmla="*/ 61660871 w 602"/>
              <a:gd name="T43" fmla="*/ 0 h 573"/>
              <a:gd name="T44" fmla="*/ 61660871 w 602"/>
              <a:gd name="T45" fmla="*/ 0 h 573"/>
              <a:gd name="T46" fmla="*/ 65920644 w 602"/>
              <a:gd name="T47" fmla="*/ 1411091 h 573"/>
              <a:gd name="T48" fmla="*/ 65920644 w 602"/>
              <a:gd name="T49" fmla="*/ 1411091 h 573"/>
              <a:gd name="T50" fmla="*/ 87420510 w 602"/>
              <a:gd name="T51" fmla="*/ 24191735 h 573"/>
              <a:gd name="T52" fmla="*/ 87420510 w 602"/>
              <a:gd name="T53" fmla="*/ 18546810 h 573"/>
              <a:gd name="T54" fmla="*/ 93302893 w 602"/>
              <a:gd name="T55" fmla="*/ 12700381 h 573"/>
              <a:gd name="T56" fmla="*/ 98982028 w 602"/>
              <a:gd name="T57" fmla="*/ 18546810 h 573"/>
              <a:gd name="T58" fmla="*/ 98982028 w 602"/>
              <a:gd name="T59" fmla="*/ 35481025 h 573"/>
              <a:gd name="T60" fmla="*/ 120482456 w 602"/>
              <a:gd name="T61" fmla="*/ 56850577 h 573"/>
              <a:gd name="T62" fmla="*/ 120482456 w 602"/>
              <a:gd name="T63" fmla="*/ 56850577 h 573"/>
              <a:gd name="T64" fmla="*/ 121902380 w 602"/>
              <a:gd name="T65" fmla="*/ 61285356 h 573"/>
              <a:gd name="T66" fmla="*/ 110340861 w 602"/>
              <a:gd name="T67" fmla="*/ 69752463 h 573"/>
              <a:gd name="T68" fmla="*/ 110340861 w 602"/>
              <a:gd name="T69" fmla="*/ 69752463 h 573"/>
              <a:gd name="T70" fmla="*/ 110340861 w 602"/>
              <a:gd name="T71" fmla="*/ 86888182 h 573"/>
              <a:gd name="T72" fmla="*/ 110340861 w 602"/>
              <a:gd name="T73" fmla="*/ 95355289 h 573"/>
              <a:gd name="T74" fmla="*/ 110340861 w 602"/>
              <a:gd name="T75" fmla="*/ 109668826 h 573"/>
              <a:gd name="T76" fmla="*/ 104661726 w 602"/>
              <a:gd name="T77" fmla="*/ 115313750 h 573"/>
              <a:gd name="T78" fmla="*/ 93302893 w 602"/>
              <a:gd name="T79" fmla="*/ 115313750 h 573"/>
              <a:gd name="T80" fmla="*/ 93302893 w 602"/>
              <a:gd name="T81" fmla="*/ 69752463 h 573"/>
              <a:gd name="T82" fmla="*/ 70382541 w 602"/>
              <a:gd name="T83" fmla="*/ 69752463 h 573"/>
              <a:gd name="T84" fmla="*/ 70382541 w 602"/>
              <a:gd name="T85" fmla="*/ 115313750 h 573"/>
              <a:gd name="T86" fmla="*/ 17240654 w 602"/>
              <a:gd name="T87" fmla="*/ 115313750 h 573"/>
              <a:gd name="T88" fmla="*/ 11561519 w 602"/>
              <a:gd name="T89" fmla="*/ 109668826 h 573"/>
              <a:gd name="T90" fmla="*/ 11561519 w 602"/>
              <a:gd name="T91" fmla="*/ 95355289 h 573"/>
              <a:gd name="T92" fmla="*/ 11561519 w 602"/>
              <a:gd name="T93" fmla="*/ 86888182 h 573"/>
              <a:gd name="T94" fmla="*/ 11561519 w 602"/>
              <a:gd name="T95" fmla="*/ 69752463 h 573"/>
              <a:gd name="T96" fmla="*/ 61660871 w 602"/>
              <a:gd name="T97" fmla="*/ 21369553 h 573"/>
              <a:gd name="T98" fmla="*/ 110340861 w 602"/>
              <a:gd name="T99" fmla="*/ 69752463 h 573"/>
              <a:gd name="T100" fmla="*/ 51722524 w 602"/>
              <a:gd name="T101" fmla="*/ 69752463 h 573"/>
              <a:gd name="T102" fmla="*/ 51722524 w 602"/>
              <a:gd name="T103" fmla="*/ 69752463 h 573"/>
              <a:gd name="T104" fmla="*/ 28802173 w 602"/>
              <a:gd name="T105" fmla="*/ 69752463 h 573"/>
              <a:gd name="T106" fmla="*/ 28802173 w 602"/>
              <a:gd name="T107" fmla="*/ 92533107 h 573"/>
              <a:gd name="T108" fmla="*/ 51722524 w 602"/>
              <a:gd name="T109" fmla="*/ 92533107 h 573"/>
              <a:gd name="T110" fmla="*/ 51722524 w 602"/>
              <a:gd name="T111" fmla="*/ 69752463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4"/>
          <p:cNvGrpSpPr/>
          <p:nvPr/>
        </p:nvGrpSpPr>
        <p:grpSpPr>
          <a:xfrm>
            <a:off x="1814934" y="1535053"/>
            <a:ext cx="3801500" cy="2224352"/>
            <a:chOff x="1361200" y="1151290"/>
            <a:chExt cx="2851125" cy="1668264"/>
          </a:xfrm>
        </p:grpSpPr>
        <p:sp>
          <p:nvSpPr>
            <p:cNvPr id="547" name="Google Shape;547;p24"/>
            <p:cNvSpPr/>
            <p:nvPr/>
          </p:nvSpPr>
          <p:spPr>
            <a:xfrm rot="-5400000">
              <a:off x="1423877" y="1203098"/>
              <a:ext cx="1140288" cy="115042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535514" y="1320177"/>
              <a:ext cx="2676811" cy="1499377"/>
            </a:xfrm>
            <a:custGeom>
              <a:avLst/>
              <a:gdLst/>
              <a:ahLst/>
              <a:cxnLst/>
              <a:rect l="l" t="t" r="r" b="b"/>
              <a:pathLst>
                <a:path w="102668" h="57508" extrusionOk="0">
                  <a:moveTo>
                    <a:pt x="2596" y="0"/>
                  </a:moveTo>
                  <a:cubicBezTo>
                    <a:pt x="1167" y="0"/>
                    <a:pt x="0" y="1155"/>
                    <a:pt x="0" y="2584"/>
                  </a:cubicBezTo>
                  <a:lnTo>
                    <a:pt x="0" y="54924"/>
                  </a:lnTo>
                  <a:cubicBezTo>
                    <a:pt x="0" y="56353"/>
                    <a:pt x="1167" y="57508"/>
                    <a:pt x="2596" y="57508"/>
                  </a:cubicBezTo>
                  <a:lnTo>
                    <a:pt x="100072" y="57508"/>
                  </a:lnTo>
                  <a:cubicBezTo>
                    <a:pt x="101501" y="57508"/>
                    <a:pt x="102668" y="56353"/>
                    <a:pt x="102668" y="54924"/>
                  </a:cubicBezTo>
                  <a:lnTo>
                    <a:pt x="102668" y="2584"/>
                  </a:lnTo>
                  <a:cubicBezTo>
                    <a:pt x="102668" y="1155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Формирование единой информационной системы по аттестации</a:t>
              </a:r>
            </a:p>
          </p:txBody>
        </p:sp>
        <p:sp>
          <p:nvSpPr>
            <p:cNvPr id="549" name="Google Shape;549;p24"/>
            <p:cNvSpPr/>
            <p:nvPr/>
          </p:nvSpPr>
          <p:spPr>
            <a:xfrm rot="-5400000">
              <a:off x="1422053" y="1204922"/>
              <a:ext cx="1140288" cy="1146775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24"/>
            <p:cNvSpPr txBox="1"/>
            <p:nvPr/>
          </p:nvSpPr>
          <p:spPr>
            <a:xfrm rot="-2700000">
              <a:off x="1303652" y="1500868"/>
              <a:ext cx="1111996" cy="298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Система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1" name="Google Shape;551;p24"/>
          <p:cNvGrpSpPr/>
          <p:nvPr/>
        </p:nvGrpSpPr>
        <p:grpSpPr>
          <a:xfrm>
            <a:off x="6550501" y="1505810"/>
            <a:ext cx="3823176" cy="2253597"/>
            <a:chOff x="4912876" y="1129357"/>
            <a:chExt cx="2867382" cy="1690198"/>
          </a:xfrm>
        </p:grpSpPr>
        <p:sp>
          <p:nvSpPr>
            <p:cNvPr id="552" name="Google Shape;552;p24"/>
            <p:cNvSpPr/>
            <p:nvPr/>
          </p:nvSpPr>
          <p:spPr>
            <a:xfrm>
              <a:off x="6550275" y="1188539"/>
              <a:ext cx="1171394" cy="118180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912876" y="1320177"/>
              <a:ext cx="2676811" cy="1499377"/>
            </a:xfrm>
            <a:custGeom>
              <a:avLst/>
              <a:gdLst/>
              <a:ahLst/>
              <a:cxnLst/>
              <a:rect l="l" t="t" r="r" b="b"/>
              <a:pathLst>
                <a:path w="102668" h="5750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lnTo>
                    <a:pt x="0" y="54924"/>
                  </a:lnTo>
                  <a:cubicBezTo>
                    <a:pt x="0" y="56353"/>
                    <a:pt x="1155" y="57508"/>
                    <a:pt x="2584" y="57508"/>
                  </a:cubicBezTo>
                  <a:lnTo>
                    <a:pt x="100072" y="57508"/>
                  </a:lnTo>
                  <a:cubicBezTo>
                    <a:pt x="101501" y="57508"/>
                    <a:pt x="102668" y="56353"/>
                    <a:pt x="102668" y="54924"/>
                  </a:cubicBezTo>
                  <a:lnTo>
                    <a:pt x="102668" y="2584"/>
                  </a:lnTo>
                  <a:cubicBezTo>
                    <a:pt x="102668" y="1155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Получение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достоверной информации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 деятельности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педагогических работников</a:t>
              </a:r>
              <a:endParaRPr lang="ru-RU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6550275" y="1188539"/>
              <a:ext cx="1171394" cy="1178056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24"/>
            <p:cNvSpPr txBox="1"/>
            <p:nvPr/>
          </p:nvSpPr>
          <p:spPr>
            <a:xfrm rot="2700000">
              <a:off x="6696737" y="1488448"/>
              <a:ext cx="1142543" cy="306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Портфолио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6550502" y="3955456"/>
            <a:ext cx="3823068" cy="2246128"/>
            <a:chOff x="4912876" y="2966592"/>
            <a:chExt cx="2867301" cy="1684596"/>
          </a:xfrm>
        </p:grpSpPr>
        <p:sp>
          <p:nvSpPr>
            <p:cNvPr id="557" name="Google Shape;557;p24"/>
            <p:cNvSpPr/>
            <p:nvPr/>
          </p:nvSpPr>
          <p:spPr>
            <a:xfrm rot="5400000">
              <a:off x="6555402" y="3427116"/>
              <a:ext cx="1161000" cy="1171319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912876" y="2966592"/>
              <a:ext cx="2676811" cy="1499664"/>
            </a:xfrm>
            <a:custGeom>
              <a:avLst/>
              <a:gdLst/>
              <a:ahLst/>
              <a:cxnLst/>
              <a:rect l="l" t="t" r="r" b="b"/>
              <a:pathLst>
                <a:path w="102668" h="57519" extrusionOk="0">
                  <a:moveTo>
                    <a:pt x="2584" y="0"/>
                  </a:moveTo>
                  <a:cubicBezTo>
                    <a:pt x="1155" y="0"/>
                    <a:pt x="0" y="1167"/>
                    <a:pt x="0" y="2596"/>
                  </a:cubicBezTo>
                  <a:lnTo>
                    <a:pt x="0" y="54923"/>
                  </a:lnTo>
                  <a:cubicBezTo>
                    <a:pt x="0" y="56352"/>
                    <a:pt x="1155" y="57519"/>
                    <a:pt x="2584" y="57519"/>
                  </a:cubicBezTo>
                  <a:lnTo>
                    <a:pt x="100072" y="57519"/>
                  </a:lnTo>
                  <a:cubicBezTo>
                    <a:pt x="101501" y="57519"/>
                    <a:pt x="102668" y="56352"/>
                    <a:pt x="102668" y="54923"/>
                  </a:cubicBezTo>
                  <a:lnTo>
                    <a:pt x="102668" y="2596"/>
                  </a:lnTo>
                  <a:cubicBezTo>
                    <a:pt x="102668" y="1167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Повышение эффективности управленческих решений на разных уровнях</a:t>
              </a:r>
            </a:p>
          </p:txBody>
        </p:sp>
        <p:sp>
          <p:nvSpPr>
            <p:cNvPr id="559" name="Google Shape;559;p24"/>
            <p:cNvSpPr/>
            <p:nvPr/>
          </p:nvSpPr>
          <p:spPr>
            <a:xfrm rot="5400000">
              <a:off x="6557259" y="3428973"/>
              <a:ext cx="1161000" cy="1167604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24"/>
            <p:cNvSpPr txBox="1"/>
            <p:nvPr/>
          </p:nvSpPr>
          <p:spPr>
            <a:xfrm rot="-2700000">
              <a:off x="6706397" y="3991914"/>
              <a:ext cx="1132361" cy="303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Аналитика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1" name="Google Shape;561;p24"/>
          <p:cNvGrpSpPr/>
          <p:nvPr/>
        </p:nvGrpSpPr>
        <p:grpSpPr>
          <a:xfrm>
            <a:off x="1814462" y="3955456"/>
            <a:ext cx="3801972" cy="2246728"/>
            <a:chOff x="1360846" y="2966592"/>
            <a:chExt cx="2851479" cy="1685046"/>
          </a:xfrm>
        </p:grpSpPr>
        <p:sp>
          <p:nvSpPr>
            <p:cNvPr id="562" name="Google Shape;562;p24"/>
            <p:cNvSpPr/>
            <p:nvPr/>
          </p:nvSpPr>
          <p:spPr>
            <a:xfrm rot="10800000">
              <a:off x="1418667" y="3432273"/>
              <a:ext cx="1150533" cy="116083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535514" y="2966592"/>
              <a:ext cx="2676811" cy="1499664"/>
            </a:xfrm>
            <a:custGeom>
              <a:avLst/>
              <a:gdLst/>
              <a:ahLst/>
              <a:cxnLst/>
              <a:rect l="l" t="t" r="r" b="b"/>
              <a:pathLst>
                <a:path w="102668" h="57519" extrusionOk="0">
                  <a:moveTo>
                    <a:pt x="2596" y="0"/>
                  </a:moveTo>
                  <a:cubicBezTo>
                    <a:pt x="1167" y="0"/>
                    <a:pt x="0" y="1167"/>
                    <a:pt x="0" y="2596"/>
                  </a:cubicBezTo>
                  <a:lnTo>
                    <a:pt x="0" y="54923"/>
                  </a:lnTo>
                  <a:cubicBezTo>
                    <a:pt x="0" y="56352"/>
                    <a:pt x="1167" y="57519"/>
                    <a:pt x="2596" y="57519"/>
                  </a:cubicBezTo>
                  <a:lnTo>
                    <a:pt x="100072" y="57519"/>
                  </a:lnTo>
                  <a:cubicBezTo>
                    <a:pt x="101501" y="57519"/>
                    <a:pt x="102668" y="56352"/>
                    <a:pt x="102668" y="54923"/>
                  </a:cubicBezTo>
                  <a:lnTo>
                    <a:pt x="102668" y="2596"/>
                  </a:lnTo>
                  <a:cubicBezTo>
                    <a:pt x="102668" y="1167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Информационную открытость и объективность процедуры и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160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результатов </a:t>
              </a:r>
              <a:r>
                <a:rPr lang="ru-RU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аттестации</a:t>
              </a:r>
            </a:p>
          </p:txBody>
        </p:sp>
        <p:sp>
          <p:nvSpPr>
            <p:cNvPr id="564" name="Google Shape;564;p24"/>
            <p:cNvSpPr/>
            <p:nvPr/>
          </p:nvSpPr>
          <p:spPr>
            <a:xfrm rot="10800000">
              <a:off x="1418667" y="3435954"/>
              <a:ext cx="1150533" cy="1157153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24"/>
            <p:cNvSpPr txBox="1"/>
            <p:nvPr/>
          </p:nvSpPr>
          <p:spPr>
            <a:xfrm rot="2700000">
              <a:off x="1303007" y="3997774"/>
              <a:ext cx="1122178" cy="30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Эксперты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6" name="Google Shape;566;p24"/>
          <p:cNvGrpSpPr/>
          <p:nvPr/>
        </p:nvGrpSpPr>
        <p:grpSpPr>
          <a:xfrm>
            <a:off x="5137529" y="2905835"/>
            <a:ext cx="1900224" cy="1898144"/>
            <a:chOff x="3853147" y="2179376"/>
            <a:chExt cx="1425168" cy="1423608"/>
          </a:xfrm>
        </p:grpSpPr>
        <p:sp>
          <p:nvSpPr>
            <p:cNvPr id="567" name="Google Shape;567;p24"/>
            <p:cNvSpPr/>
            <p:nvPr/>
          </p:nvSpPr>
          <p:spPr>
            <a:xfrm>
              <a:off x="3949375" y="2255139"/>
              <a:ext cx="1254765" cy="1254739"/>
            </a:xfrm>
            <a:custGeom>
              <a:avLst/>
              <a:gdLst/>
              <a:ahLst/>
              <a:cxnLst/>
              <a:rect l="l" t="t" r="r" b="b"/>
              <a:pathLst>
                <a:path w="48126" h="48125" extrusionOk="0">
                  <a:moveTo>
                    <a:pt x="24063" y="0"/>
                  </a:moveTo>
                  <a:cubicBezTo>
                    <a:pt x="10776" y="0"/>
                    <a:pt x="1" y="10775"/>
                    <a:pt x="1" y="24062"/>
                  </a:cubicBezTo>
                  <a:cubicBezTo>
                    <a:pt x="1" y="37350"/>
                    <a:pt x="10776" y="48125"/>
                    <a:pt x="24063" y="48125"/>
                  </a:cubicBezTo>
                  <a:cubicBezTo>
                    <a:pt x="37351" y="48125"/>
                    <a:pt x="48126" y="37350"/>
                    <a:pt x="48126" y="24062"/>
                  </a:cubicBezTo>
                  <a:cubicBezTo>
                    <a:pt x="48126" y="10775"/>
                    <a:pt x="37351" y="0"/>
                    <a:pt x="24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4492279" y="2705517"/>
              <a:ext cx="785408" cy="897468"/>
            </a:xfrm>
            <a:custGeom>
              <a:avLst/>
              <a:gdLst/>
              <a:ahLst/>
              <a:cxnLst/>
              <a:rect l="l" t="t" r="r" b="b"/>
              <a:pathLst>
                <a:path w="30124" h="34422" extrusionOk="0">
                  <a:moveTo>
                    <a:pt x="28790" y="1"/>
                  </a:moveTo>
                  <a:cubicBezTo>
                    <a:pt x="26778" y="822"/>
                    <a:pt x="25361" y="1477"/>
                    <a:pt x="23278" y="2061"/>
                  </a:cubicBezTo>
                  <a:cubicBezTo>
                    <a:pt x="23682" y="3680"/>
                    <a:pt x="23659" y="5347"/>
                    <a:pt x="23659" y="7085"/>
                  </a:cubicBezTo>
                  <a:cubicBezTo>
                    <a:pt x="23659" y="18563"/>
                    <a:pt x="14550" y="27933"/>
                    <a:pt x="3073" y="27933"/>
                  </a:cubicBezTo>
                  <a:cubicBezTo>
                    <a:pt x="2930" y="27933"/>
                    <a:pt x="2787" y="27933"/>
                    <a:pt x="2644" y="27921"/>
                  </a:cubicBezTo>
                  <a:cubicBezTo>
                    <a:pt x="1834" y="29028"/>
                    <a:pt x="1180" y="29636"/>
                    <a:pt x="1" y="30814"/>
                  </a:cubicBezTo>
                  <a:cubicBezTo>
                    <a:pt x="989" y="31993"/>
                    <a:pt x="2561" y="33481"/>
                    <a:pt x="3251" y="34422"/>
                  </a:cubicBezTo>
                  <a:cubicBezTo>
                    <a:pt x="18229" y="34315"/>
                    <a:pt x="30124" y="22230"/>
                    <a:pt x="30124" y="7228"/>
                  </a:cubicBezTo>
                  <a:cubicBezTo>
                    <a:pt x="30124" y="4728"/>
                    <a:pt x="29421" y="2311"/>
                    <a:pt x="2879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4451009" y="2179376"/>
              <a:ext cx="827306" cy="786659"/>
            </a:xfrm>
            <a:custGeom>
              <a:avLst/>
              <a:gdLst/>
              <a:ahLst/>
              <a:cxnLst/>
              <a:rect l="l" t="t" r="r" b="b"/>
              <a:pathLst>
                <a:path w="31731" h="30172" extrusionOk="0">
                  <a:moveTo>
                    <a:pt x="4418" y="1"/>
                  </a:moveTo>
                  <a:cubicBezTo>
                    <a:pt x="3191" y="1"/>
                    <a:pt x="1965" y="84"/>
                    <a:pt x="774" y="239"/>
                  </a:cubicBezTo>
                  <a:cubicBezTo>
                    <a:pt x="453" y="2477"/>
                    <a:pt x="227" y="4716"/>
                    <a:pt x="0" y="6966"/>
                  </a:cubicBezTo>
                  <a:cubicBezTo>
                    <a:pt x="1429" y="6656"/>
                    <a:pt x="2905" y="6478"/>
                    <a:pt x="4418" y="6478"/>
                  </a:cubicBezTo>
                  <a:cubicBezTo>
                    <a:pt x="15907" y="6478"/>
                    <a:pt x="25242" y="15824"/>
                    <a:pt x="25242" y="27302"/>
                  </a:cubicBezTo>
                  <a:cubicBezTo>
                    <a:pt x="25242" y="27421"/>
                    <a:pt x="25230" y="27540"/>
                    <a:pt x="25230" y="27671"/>
                  </a:cubicBezTo>
                  <a:cubicBezTo>
                    <a:pt x="25849" y="28183"/>
                    <a:pt x="26563" y="28766"/>
                    <a:pt x="28563" y="30171"/>
                  </a:cubicBezTo>
                  <a:cubicBezTo>
                    <a:pt x="29992" y="28945"/>
                    <a:pt x="31016" y="28028"/>
                    <a:pt x="31731" y="27266"/>
                  </a:cubicBezTo>
                  <a:cubicBezTo>
                    <a:pt x="31707" y="12229"/>
                    <a:pt x="19467" y="1"/>
                    <a:pt x="441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3853460" y="2179376"/>
              <a:ext cx="790701" cy="910191"/>
            </a:xfrm>
            <a:custGeom>
              <a:avLst/>
              <a:gdLst/>
              <a:ahLst/>
              <a:cxnLst/>
              <a:rect l="l" t="t" r="r" b="b"/>
              <a:pathLst>
                <a:path w="30327" h="34910" extrusionOk="0">
                  <a:moveTo>
                    <a:pt x="27528" y="1"/>
                  </a:moveTo>
                  <a:cubicBezTo>
                    <a:pt x="12467" y="1"/>
                    <a:pt x="1" y="12288"/>
                    <a:pt x="1" y="27349"/>
                  </a:cubicBezTo>
                  <a:cubicBezTo>
                    <a:pt x="1" y="30005"/>
                    <a:pt x="489" y="32481"/>
                    <a:pt x="1203" y="34910"/>
                  </a:cubicBezTo>
                  <a:cubicBezTo>
                    <a:pt x="3251" y="34207"/>
                    <a:pt x="5097" y="33696"/>
                    <a:pt x="7168" y="33088"/>
                  </a:cubicBezTo>
                  <a:cubicBezTo>
                    <a:pt x="6645" y="31255"/>
                    <a:pt x="6525" y="29302"/>
                    <a:pt x="6525" y="27302"/>
                  </a:cubicBezTo>
                  <a:cubicBezTo>
                    <a:pt x="6525" y="15967"/>
                    <a:pt x="15812" y="6728"/>
                    <a:pt x="27088" y="6490"/>
                  </a:cubicBezTo>
                  <a:cubicBezTo>
                    <a:pt x="27611" y="5930"/>
                    <a:pt x="28969" y="4871"/>
                    <a:pt x="30326" y="3513"/>
                  </a:cubicBezTo>
                  <a:cubicBezTo>
                    <a:pt x="29064" y="1787"/>
                    <a:pt x="28064" y="703"/>
                    <a:pt x="2768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3853147" y="2799894"/>
              <a:ext cx="865190" cy="803085"/>
            </a:xfrm>
            <a:custGeom>
              <a:avLst/>
              <a:gdLst/>
              <a:ahLst/>
              <a:cxnLst/>
              <a:rect l="l" t="t" r="r" b="b"/>
              <a:pathLst>
                <a:path w="33184" h="30802" extrusionOk="0">
                  <a:moveTo>
                    <a:pt x="3478" y="0"/>
                  </a:moveTo>
                  <a:cubicBezTo>
                    <a:pt x="1870" y="1560"/>
                    <a:pt x="1323" y="2036"/>
                    <a:pt x="1" y="3453"/>
                  </a:cubicBezTo>
                  <a:cubicBezTo>
                    <a:pt x="263" y="19312"/>
                    <a:pt x="13229" y="30802"/>
                    <a:pt x="27350" y="30802"/>
                  </a:cubicBezTo>
                  <a:cubicBezTo>
                    <a:pt x="29350" y="30802"/>
                    <a:pt x="31302" y="30588"/>
                    <a:pt x="33184" y="30183"/>
                  </a:cubicBezTo>
                  <a:cubicBezTo>
                    <a:pt x="31981" y="28218"/>
                    <a:pt x="30719" y="26385"/>
                    <a:pt x="29862" y="24265"/>
                  </a:cubicBezTo>
                  <a:cubicBezTo>
                    <a:pt x="29392" y="24320"/>
                    <a:pt x="28919" y="24331"/>
                    <a:pt x="28440" y="24331"/>
                  </a:cubicBezTo>
                  <a:cubicBezTo>
                    <a:pt x="28080" y="24331"/>
                    <a:pt x="27717" y="24325"/>
                    <a:pt x="27350" y="24325"/>
                  </a:cubicBezTo>
                  <a:cubicBezTo>
                    <a:pt x="15872" y="24325"/>
                    <a:pt x="6537" y="14978"/>
                    <a:pt x="6537" y="3501"/>
                  </a:cubicBezTo>
                  <a:cubicBezTo>
                    <a:pt x="6537" y="3394"/>
                    <a:pt x="6537" y="3287"/>
                    <a:pt x="6549" y="3179"/>
                  </a:cubicBezTo>
                  <a:cubicBezTo>
                    <a:pt x="5728" y="2370"/>
                    <a:pt x="4216" y="870"/>
                    <a:pt x="347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4483285" y="3411078"/>
              <a:ext cx="294619" cy="191868"/>
            </a:xfrm>
            <a:custGeom>
              <a:avLst/>
              <a:gdLst/>
              <a:ahLst/>
              <a:cxnLst/>
              <a:rect l="l" t="t" r="r" b="b"/>
              <a:pathLst>
                <a:path w="11300" h="7359" extrusionOk="0">
                  <a:moveTo>
                    <a:pt x="9395" y="1"/>
                  </a:moveTo>
                  <a:cubicBezTo>
                    <a:pt x="7502" y="560"/>
                    <a:pt x="5489" y="870"/>
                    <a:pt x="3418" y="870"/>
                  </a:cubicBezTo>
                  <a:cubicBezTo>
                    <a:pt x="3275" y="870"/>
                    <a:pt x="3132" y="870"/>
                    <a:pt x="2989" y="858"/>
                  </a:cubicBezTo>
                  <a:cubicBezTo>
                    <a:pt x="2060" y="1918"/>
                    <a:pt x="1179" y="2882"/>
                    <a:pt x="1" y="4049"/>
                  </a:cubicBezTo>
                  <a:cubicBezTo>
                    <a:pt x="1060" y="5168"/>
                    <a:pt x="2501" y="6371"/>
                    <a:pt x="3596" y="7359"/>
                  </a:cubicBezTo>
                  <a:cubicBezTo>
                    <a:pt x="6275" y="7335"/>
                    <a:pt x="8859" y="6930"/>
                    <a:pt x="11300" y="6192"/>
                  </a:cubicBezTo>
                  <a:cubicBezTo>
                    <a:pt x="11002" y="5442"/>
                    <a:pt x="10728" y="4668"/>
                    <a:pt x="10478" y="3894"/>
                  </a:cubicBezTo>
                  <a:cubicBezTo>
                    <a:pt x="10073" y="2644"/>
                    <a:pt x="9883" y="1227"/>
                    <a:pt x="939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3" name="Google Shape;573;p24"/>
          <p:cNvSpPr txBox="1">
            <a:spLocks noGrp="1"/>
          </p:cNvSpPr>
          <p:nvPr>
            <p:ph type="title"/>
          </p:nvPr>
        </p:nvSpPr>
        <p:spPr>
          <a:xfrm>
            <a:off x="953343" y="6139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Технология проведения процедуры аттестации педагогов с использованием ИАС «Аверс: САПР» направлена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на:</a:t>
            </a:r>
            <a:endParaRPr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74" name="Google Shape;574;p24"/>
          <p:cNvGrpSpPr/>
          <p:nvPr/>
        </p:nvGrpSpPr>
        <p:grpSpPr>
          <a:xfrm>
            <a:off x="5554319" y="3404940"/>
            <a:ext cx="1046351" cy="897085"/>
            <a:chOff x="4165739" y="2553705"/>
            <a:chExt cx="784763" cy="672814"/>
          </a:xfrm>
        </p:grpSpPr>
        <p:sp>
          <p:nvSpPr>
            <p:cNvPr id="575" name="Google Shape;575;p24"/>
            <p:cNvSpPr/>
            <p:nvPr/>
          </p:nvSpPr>
          <p:spPr>
            <a:xfrm>
              <a:off x="4517125" y="2799685"/>
              <a:ext cx="433377" cy="426833"/>
            </a:xfrm>
            <a:custGeom>
              <a:avLst/>
              <a:gdLst/>
              <a:ahLst/>
              <a:cxnLst/>
              <a:rect l="l" t="t" r="r" b="b"/>
              <a:pathLst>
                <a:path w="16622" h="16371" extrusionOk="0">
                  <a:moveTo>
                    <a:pt x="8347" y="5236"/>
                  </a:moveTo>
                  <a:cubicBezTo>
                    <a:pt x="9399" y="5236"/>
                    <a:pt x="10414" y="5781"/>
                    <a:pt x="10942" y="6747"/>
                  </a:cubicBezTo>
                  <a:cubicBezTo>
                    <a:pt x="11716" y="8164"/>
                    <a:pt x="11168" y="9974"/>
                    <a:pt x="9716" y="10760"/>
                  </a:cubicBezTo>
                  <a:cubicBezTo>
                    <a:pt x="9254" y="11015"/>
                    <a:pt x="8754" y="11136"/>
                    <a:pt x="8261" y="11136"/>
                  </a:cubicBezTo>
                  <a:cubicBezTo>
                    <a:pt x="7215" y="11136"/>
                    <a:pt x="6206" y="10592"/>
                    <a:pt x="5680" y="9629"/>
                  </a:cubicBezTo>
                  <a:cubicBezTo>
                    <a:pt x="4906" y="8212"/>
                    <a:pt x="5453" y="6402"/>
                    <a:pt x="6894" y="5604"/>
                  </a:cubicBezTo>
                  <a:cubicBezTo>
                    <a:pt x="7356" y="5354"/>
                    <a:pt x="7855" y="5236"/>
                    <a:pt x="8347" y="5236"/>
                  </a:cubicBezTo>
                  <a:close/>
                  <a:moveTo>
                    <a:pt x="9717" y="1"/>
                  </a:moveTo>
                  <a:cubicBezTo>
                    <a:pt x="9559" y="1"/>
                    <a:pt x="9417" y="64"/>
                    <a:pt x="9299" y="199"/>
                  </a:cubicBezTo>
                  <a:cubicBezTo>
                    <a:pt x="8894" y="675"/>
                    <a:pt x="8501" y="1163"/>
                    <a:pt x="8109" y="1651"/>
                  </a:cubicBezTo>
                  <a:cubicBezTo>
                    <a:pt x="8013" y="1782"/>
                    <a:pt x="7906" y="1830"/>
                    <a:pt x="7751" y="1866"/>
                  </a:cubicBezTo>
                  <a:cubicBezTo>
                    <a:pt x="7675" y="1883"/>
                    <a:pt x="7603" y="1892"/>
                    <a:pt x="7534" y="1892"/>
                  </a:cubicBezTo>
                  <a:cubicBezTo>
                    <a:pt x="7325" y="1892"/>
                    <a:pt x="7151" y="1810"/>
                    <a:pt x="6989" y="1640"/>
                  </a:cubicBezTo>
                  <a:cubicBezTo>
                    <a:pt x="6906" y="1556"/>
                    <a:pt x="6799" y="1485"/>
                    <a:pt x="6704" y="1413"/>
                  </a:cubicBezTo>
                  <a:cubicBezTo>
                    <a:pt x="6370" y="1163"/>
                    <a:pt x="6025" y="913"/>
                    <a:pt x="5692" y="663"/>
                  </a:cubicBezTo>
                  <a:cubicBezTo>
                    <a:pt x="5572" y="575"/>
                    <a:pt x="5453" y="530"/>
                    <a:pt x="5330" y="530"/>
                  </a:cubicBezTo>
                  <a:cubicBezTo>
                    <a:pt x="5220" y="530"/>
                    <a:pt x="5107" y="566"/>
                    <a:pt x="4989" y="639"/>
                  </a:cubicBezTo>
                  <a:cubicBezTo>
                    <a:pt x="4560" y="890"/>
                    <a:pt x="4132" y="1128"/>
                    <a:pt x="3703" y="1342"/>
                  </a:cubicBezTo>
                  <a:cubicBezTo>
                    <a:pt x="3406" y="1485"/>
                    <a:pt x="3287" y="1699"/>
                    <a:pt x="3310" y="2009"/>
                  </a:cubicBezTo>
                  <a:cubicBezTo>
                    <a:pt x="3358" y="2521"/>
                    <a:pt x="3394" y="3045"/>
                    <a:pt x="3477" y="3545"/>
                  </a:cubicBezTo>
                  <a:cubicBezTo>
                    <a:pt x="3537" y="3878"/>
                    <a:pt x="3489" y="4128"/>
                    <a:pt x="3251" y="4354"/>
                  </a:cubicBezTo>
                  <a:cubicBezTo>
                    <a:pt x="3156" y="4449"/>
                    <a:pt x="3072" y="4509"/>
                    <a:pt x="2929" y="4533"/>
                  </a:cubicBezTo>
                  <a:cubicBezTo>
                    <a:pt x="2310" y="4604"/>
                    <a:pt x="1679" y="4699"/>
                    <a:pt x="1060" y="4795"/>
                  </a:cubicBezTo>
                  <a:cubicBezTo>
                    <a:pt x="762" y="4830"/>
                    <a:pt x="608" y="5009"/>
                    <a:pt x="524" y="5283"/>
                  </a:cubicBezTo>
                  <a:cubicBezTo>
                    <a:pt x="393" y="5747"/>
                    <a:pt x="262" y="6212"/>
                    <a:pt x="108" y="6676"/>
                  </a:cubicBezTo>
                  <a:cubicBezTo>
                    <a:pt x="0" y="6974"/>
                    <a:pt x="60" y="7200"/>
                    <a:pt x="298" y="7390"/>
                  </a:cubicBezTo>
                  <a:cubicBezTo>
                    <a:pt x="703" y="7724"/>
                    <a:pt x="1108" y="8057"/>
                    <a:pt x="1536" y="8355"/>
                  </a:cubicBezTo>
                  <a:cubicBezTo>
                    <a:pt x="1810" y="8545"/>
                    <a:pt x="1941" y="8748"/>
                    <a:pt x="1941" y="9081"/>
                  </a:cubicBezTo>
                  <a:cubicBezTo>
                    <a:pt x="1941" y="9200"/>
                    <a:pt x="1917" y="9295"/>
                    <a:pt x="1846" y="9391"/>
                  </a:cubicBezTo>
                  <a:cubicBezTo>
                    <a:pt x="1584" y="9676"/>
                    <a:pt x="1346" y="9974"/>
                    <a:pt x="1108" y="10284"/>
                  </a:cubicBezTo>
                  <a:cubicBezTo>
                    <a:pt x="929" y="10510"/>
                    <a:pt x="762" y="10760"/>
                    <a:pt x="596" y="10998"/>
                  </a:cubicBezTo>
                  <a:cubicBezTo>
                    <a:pt x="477" y="11176"/>
                    <a:pt x="489" y="11343"/>
                    <a:pt x="596" y="11522"/>
                  </a:cubicBezTo>
                  <a:cubicBezTo>
                    <a:pt x="846" y="11962"/>
                    <a:pt x="1108" y="12391"/>
                    <a:pt x="1310" y="12843"/>
                  </a:cubicBezTo>
                  <a:cubicBezTo>
                    <a:pt x="1446" y="13126"/>
                    <a:pt x="1637" y="13243"/>
                    <a:pt x="1908" y="13243"/>
                  </a:cubicBezTo>
                  <a:cubicBezTo>
                    <a:pt x="1945" y="13243"/>
                    <a:pt x="1984" y="13241"/>
                    <a:pt x="2024" y="13236"/>
                  </a:cubicBezTo>
                  <a:cubicBezTo>
                    <a:pt x="2632" y="13165"/>
                    <a:pt x="3239" y="13093"/>
                    <a:pt x="3846" y="13010"/>
                  </a:cubicBezTo>
                  <a:cubicBezTo>
                    <a:pt x="3886" y="13010"/>
                    <a:pt x="3936" y="12999"/>
                    <a:pt x="3976" y="12999"/>
                  </a:cubicBezTo>
                  <a:cubicBezTo>
                    <a:pt x="3996" y="12999"/>
                    <a:pt x="4013" y="13002"/>
                    <a:pt x="4025" y="13010"/>
                  </a:cubicBezTo>
                  <a:cubicBezTo>
                    <a:pt x="4251" y="13189"/>
                    <a:pt x="4525" y="13308"/>
                    <a:pt x="4537" y="13689"/>
                  </a:cubicBezTo>
                  <a:cubicBezTo>
                    <a:pt x="4572" y="14260"/>
                    <a:pt x="4680" y="14832"/>
                    <a:pt x="4751" y="15403"/>
                  </a:cubicBezTo>
                  <a:cubicBezTo>
                    <a:pt x="4787" y="15701"/>
                    <a:pt x="4953" y="15868"/>
                    <a:pt x="5251" y="15939"/>
                  </a:cubicBezTo>
                  <a:cubicBezTo>
                    <a:pt x="5727" y="16046"/>
                    <a:pt x="6204" y="16189"/>
                    <a:pt x="6680" y="16332"/>
                  </a:cubicBezTo>
                  <a:cubicBezTo>
                    <a:pt x="6760" y="16357"/>
                    <a:pt x="6835" y="16371"/>
                    <a:pt x="6907" y="16371"/>
                  </a:cubicBezTo>
                  <a:cubicBezTo>
                    <a:pt x="7069" y="16371"/>
                    <a:pt x="7211" y="16302"/>
                    <a:pt x="7335" y="16153"/>
                  </a:cubicBezTo>
                  <a:cubicBezTo>
                    <a:pt x="7739" y="15665"/>
                    <a:pt x="8132" y="15165"/>
                    <a:pt x="8537" y="14677"/>
                  </a:cubicBezTo>
                  <a:cubicBezTo>
                    <a:pt x="8585" y="14617"/>
                    <a:pt x="8621" y="14546"/>
                    <a:pt x="8680" y="14534"/>
                  </a:cubicBezTo>
                  <a:cubicBezTo>
                    <a:pt x="8823" y="14517"/>
                    <a:pt x="8966" y="14483"/>
                    <a:pt x="9108" y="14483"/>
                  </a:cubicBezTo>
                  <a:cubicBezTo>
                    <a:pt x="9261" y="14483"/>
                    <a:pt x="9413" y="14523"/>
                    <a:pt x="9561" y="14665"/>
                  </a:cubicBezTo>
                  <a:cubicBezTo>
                    <a:pt x="10002" y="15046"/>
                    <a:pt x="10478" y="15367"/>
                    <a:pt x="10942" y="15713"/>
                  </a:cubicBezTo>
                  <a:cubicBezTo>
                    <a:pt x="11054" y="15793"/>
                    <a:pt x="11169" y="15832"/>
                    <a:pt x="11287" y="15832"/>
                  </a:cubicBezTo>
                  <a:cubicBezTo>
                    <a:pt x="11395" y="15832"/>
                    <a:pt x="11507" y="15799"/>
                    <a:pt x="11621" y="15737"/>
                  </a:cubicBezTo>
                  <a:cubicBezTo>
                    <a:pt x="12050" y="15475"/>
                    <a:pt x="12502" y="15225"/>
                    <a:pt x="12954" y="14998"/>
                  </a:cubicBezTo>
                  <a:cubicBezTo>
                    <a:pt x="13216" y="14867"/>
                    <a:pt x="13335" y="14665"/>
                    <a:pt x="13312" y="14379"/>
                  </a:cubicBezTo>
                  <a:cubicBezTo>
                    <a:pt x="13252" y="13867"/>
                    <a:pt x="13228" y="13343"/>
                    <a:pt x="13145" y="12831"/>
                  </a:cubicBezTo>
                  <a:cubicBezTo>
                    <a:pt x="13085" y="12498"/>
                    <a:pt x="13133" y="12236"/>
                    <a:pt x="13383" y="11998"/>
                  </a:cubicBezTo>
                  <a:cubicBezTo>
                    <a:pt x="13466" y="11915"/>
                    <a:pt x="13538" y="11855"/>
                    <a:pt x="13669" y="11843"/>
                  </a:cubicBezTo>
                  <a:cubicBezTo>
                    <a:pt x="14216" y="11772"/>
                    <a:pt x="14752" y="11700"/>
                    <a:pt x="15300" y="11629"/>
                  </a:cubicBezTo>
                  <a:cubicBezTo>
                    <a:pt x="15467" y="11605"/>
                    <a:pt x="15621" y="11557"/>
                    <a:pt x="15836" y="11510"/>
                  </a:cubicBezTo>
                  <a:cubicBezTo>
                    <a:pt x="15907" y="11403"/>
                    <a:pt x="16014" y="11284"/>
                    <a:pt x="16062" y="11153"/>
                  </a:cubicBezTo>
                  <a:cubicBezTo>
                    <a:pt x="16217" y="10665"/>
                    <a:pt x="16348" y="10176"/>
                    <a:pt x="16514" y="9700"/>
                  </a:cubicBezTo>
                  <a:cubicBezTo>
                    <a:pt x="16622" y="9391"/>
                    <a:pt x="16562" y="9164"/>
                    <a:pt x="16324" y="8974"/>
                  </a:cubicBezTo>
                  <a:cubicBezTo>
                    <a:pt x="15907" y="8652"/>
                    <a:pt x="15514" y="8307"/>
                    <a:pt x="15086" y="8009"/>
                  </a:cubicBezTo>
                  <a:cubicBezTo>
                    <a:pt x="14812" y="7819"/>
                    <a:pt x="14669" y="7617"/>
                    <a:pt x="14681" y="7295"/>
                  </a:cubicBezTo>
                  <a:cubicBezTo>
                    <a:pt x="14681" y="7176"/>
                    <a:pt x="14693" y="7081"/>
                    <a:pt x="14776" y="6985"/>
                  </a:cubicBezTo>
                  <a:cubicBezTo>
                    <a:pt x="15026" y="6688"/>
                    <a:pt x="15276" y="6390"/>
                    <a:pt x="15502" y="6093"/>
                  </a:cubicBezTo>
                  <a:cubicBezTo>
                    <a:pt x="15693" y="5842"/>
                    <a:pt x="15860" y="5592"/>
                    <a:pt x="16038" y="5331"/>
                  </a:cubicBezTo>
                  <a:cubicBezTo>
                    <a:pt x="16133" y="5176"/>
                    <a:pt x="16121" y="5021"/>
                    <a:pt x="16026" y="4854"/>
                  </a:cubicBezTo>
                  <a:cubicBezTo>
                    <a:pt x="15776" y="4402"/>
                    <a:pt x="15514" y="3961"/>
                    <a:pt x="15288" y="3485"/>
                  </a:cubicBezTo>
                  <a:cubicBezTo>
                    <a:pt x="15163" y="3234"/>
                    <a:pt x="14983" y="3121"/>
                    <a:pt x="14739" y="3121"/>
                  </a:cubicBezTo>
                  <a:cubicBezTo>
                    <a:pt x="14705" y="3121"/>
                    <a:pt x="14670" y="3123"/>
                    <a:pt x="14633" y="3128"/>
                  </a:cubicBezTo>
                  <a:cubicBezTo>
                    <a:pt x="14062" y="3187"/>
                    <a:pt x="13490" y="3247"/>
                    <a:pt x="12931" y="3342"/>
                  </a:cubicBezTo>
                  <a:cubicBezTo>
                    <a:pt x="12881" y="3350"/>
                    <a:pt x="12835" y="3353"/>
                    <a:pt x="12790" y="3353"/>
                  </a:cubicBezTo>
                  <a:cubicBezTo>
                    <a:pt x="12623" y="3353"/>
                    <a:pt x="12489" y="3298"/>
                    <a:pt x="12347" y="3175"/>
                  </a:cubicBezTo>
                  <a:cubicBezTo>
                    <a:pt x="12180" y="3045"/>
                    <a:pt x="12097" y="2914"/>
                    <a:pt x="12085" y="2699"/>
                  </a:cubicBezTo>
                  <a:cubicBezTo>
                    <a:pt x="12026" y="2116"/>
                    <a:pt x="11942" y="1521"/>
                    <a:pt x="11859" y="937"/>
                  </a:cubicBezTo>
                  <a:cubicBezTo>
                    <a:pt x="11823" y="651"/>
                    <a:pt x="11669" y="497"/>
                    <a:pt x="11395" y="437"/>
                  </a:cubicBezTo>
                  <a:cubicBezTo>
                    <a:pt x="10895" y="318"/>
                    <a:pt x="10406" y="175"/>
                    <a:pt x="9918" y="32"/>
                  </a:cubicBezTo>
                  <a:cubicBezTo>
                    <a:pt x="9849" y="11"/>
                    <a:pt x="9781" y="1"/>
                    <a:pt x="971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4165739" y="2553705"/>
              <a:ext cx="438044" cy="428215"/>
            </a:xfrm>
            <a:custGeom>
              <a:avLst/>
              <a:gdLst/>
              <a:ahLst/>
              <a:cxnLst/>
              <a:rect l="l" t="t" r="r" b="b"/>
              <a:pathLst>
                <a:path w="16801" h="16424" extrusionOk="0">
                  <a:moveTo>
                    <a:pt x="8415" y="5273"/>
                  </a:moveTo>
                  <a:cubicBezTo>
                    <a:pt x="9805" y="5273"/>
                    <a:pt x="11055" y="6228"/>
                    <a:pt x="11335" y="7610"/>
                  </a:cubicBezTo>
                  <a:cubicBezTo>
                    <a:pt x="11657" y="9193"/>
                    <a:pt x="10609" y="10765"/>
                    <a:pt x="8990" y="11086"/>
                  </a:cubicBezTo>
                  <a:cubicBezTo>
                    <a:pt x="8783" y="11129"/>
                    <a:pt x="8577" y="11149"/>
                    <a:pt x="8374" y="11149"/>
                  </a:cubicBezTo>
                  <a:cubicBezTo>
                    <a:pt x="6987" y="11149"/>
                    <a:pt x="5746" y="10194"/>
                    <a:pt x="5465" y="8812"/>
                  </a:cubicBezTo>
                  <a:cubicBezTo>
                    <a:pt x="5132" y="7229"/>
                    <a:pt x="6192" y="5669"/>
                    <a:pt x="7799" y="5336"/>
                  </a:cubicBezTo>
                  <a:cubicBezTo>
                    <a:pt x="8006" y="5293"/>
                    <a:pt x="8212" y="5273"/>
                    <a:pt x="8415" y="5273"/>
                  </a:cubicBezTo>
                  <a:close/>
                  <a:moveTo>
                    <a:pt x="7625" y="1"/>
                  </a:moveTo>
                  <a:cubicBezTo>
                    <a:pt x="7565" y="1"/>
                    <a:pt x="7500" y="9"/>
                    <a:pt x="7430" y="26"/>
                  </a:cubicBezTo>
                  <a:cubicBezTo>
                    <a:pt x="6966" y="145"/>
                    <a:pt x="6478" y="240"/>
                    <a:pt x="6001" y="323"/>
                  </a:cubicBezTo>
                  <a:cubicBezTo>
                    <a:pt x="5680" y="371"/>
                    <a:pt x="5501" y="538"/>
                    <a:pt x="5442" y="835"/>
                  </a:cubicBezTo>
                  <a:cubicBezTo>
                    <a:pt x="5335" y="1347"/>
                    <a:pt x="5215" y="1847"/>
                    <a:pt x="5144" y="2359"/>
                  </a:cubicBezTo>
                  <a:cubicBezTo>
                    <a:pt x="5096" y="2693"/>
                    <a:pt x="4977" y="2919"/>
                    <a:pt x="4680" y="3074"/>
                  </a:cubicBezTo>
                  <a:cubicBezTo>
                    <a:pt x="4580" y="3123"/>
                    <a:pt x="4498" y="3148"/>
                    <a:pt x="4397" y="3148"/>
                  </a:cubicBezTo>
                  <a:cubicBezTo>
                    <a:pt x="4377" y="3148"/>
                    <a:pt x="4356" y="3147"/>
                    <a:pt x="4334" y="3145"/>
                  </a:cubicBezTo>
                  <a:cubicBezTo>
                    <a:pt x="3715" y="3026"/>
                    <a:pt x="3084" y="2931"/>
                    <a:pt x="2465" y="2835"/>
                  </a:cubicBezTo>
                  <a:cubicBezTo>
                    <a:pt x="2422" y="2829"/>
                    <a:pt x="2381" y="2825"/>
                    <a:pt x="2341" y="2825"/>
                  </a:cubicBezTo>
                  <a:cubicBezTo>
                    <a:pt x="2110" y="2825"/>
                    <a:pt x="1943" y="2943"/>
                    <a:pt x="1810" y="3157"/>
                  </a:cubicBezTo>
                  <a:cubicBezTo>
                    <a:pt x="1548" y="3562"/>
                    <a:pt x="1286" y="3967"/>
                    <a:pt x="1001" y="4359"/>
                  </a:cubicBezTo>
                  <a:cubicBezTo>
                    <a:pt x="810" y="4610"/>
                    <a:pt x="798" y="4848"/>
                    <a:pt x="977" y="5098"/>
                  </a:cubicBezTo>
                  <a:cubicBezTo>
                    <a:pt x="1274" y="5538"/>
                    <a:pt x="1548" y="5979"/>
                    <a:pt x="1870" y="6384"/>
                  </a:cubicBezTo>
                  <a:cubicBezTo>
                    <a:pt x="2072" y="6645"/>
                    <a:pt x="2156" y="6884"/>
                    <a:pt x="2048" y="7193"/>
                  </a:cubicBezTo>
                  <a:cubicBezTo>
                    <a:pt x="2013" y="7312"/>
                    <a:pt x="1965" y="7396"/>
                    <a:pt x="1858" y="7467"/>
                  </a:cubicBezTo>
                  <a:cubicBezTo>
                    <a:pt x="1536" y="7669"/>
                    <a:pt x="1215" y="7884"/>
                    <a:pt x="893" y="8098"/>
                  </a:cubicBezTo>
                  <a:cubicBezTo>
                    <a:pt x="655" y="8265"/>
                    <a:pt x="429" y="8455"/>
                    <a:pt x="203" y="8646"/>
                  </a:cubicBezTo>
                  <a:cubicBezTo>
                    <a:pt x="36" y="8765"/>
                    <a:pt x="1" y="8931"/>
                    <a:pt x="48" y="9146"/>
                  </a:cubicBezTo>
                  <a:cubicBezTo>
                    <a:pt x="155" y="9634"/>
                    <a:pt x="274" y="10122"/>
                    <a:pt x="346" y="10610"/>
                  </a:cubicBezTo>
                  <a:cubicBezTo>
                    <a:pt x="393" y="10967"/>
                    <a:pt x="584" y="11134"/>
                    <a:pt x="905" y="11194"/>
                  </a:cubicBezTo>
                  <a:cubicBezTo>
                    <a:pt x="1513" y="11313"/>
                    <a:pt x="2120" y="11408"/>
                    <a:pt x="2715" y="11515"/>
                  </a:cubicBezTo>
                  <a:cubicBezTo>
                    <a:pt x="2775" y="11527"/>
                    <a:pt x="2858" y="11527"/>
                    <a:pt x="2882" y="11563"/>
                  </a:cubicBezTo>
                  <a:cubicBezTo>
                    <a:pt x="3049" y="11813"/>
                    <a:pt x="3275" y="11991"/>
                    <a:pt x="3179" y="12360"/>
                  </a:cubicBezTo>
                  <a:cubicBezTo>
                    <a:pt x="3037" y="12920"/>
                    <a:pt x="2977" y="13492"/>
                    <a:pt x="2870" y="14063"/>
                  </a:cubicBezTo>
                  <a:cubicBezTo>
                    <a:pt x="2822" y="14361"/>
                    <a:pt x="2929" y="14563"/>
                    <a:pt x="3191" y="14718"/>
                  </a:cubicBezTo>
                  <a:cubicBezTo>
                    <a:pt x="3620" y="14968"/>
                    <a:pt x="4037" y="15254"/>
                    <a:pt x="4442" y="15528"/>
                  </a:cubicBezTo>
                  <a:cubicBezTo>
                    <a:pt x="4561" y="15603"/>
                    <a:pt x="4681" y="15645"/>
                    <a:pt x="4801" y="15645"/>
                  </a:cubicBezTo>
                  <a:cubicBezTo>
                    <a:pt x="4907" y="15645"/>
                    <a:pt x="5014" y="15612"/>
                    <a:pt x="5120" y="15539"/>
                  </a:cubicBezTo>
                  <a:cubicBezTo>
                    <a:pt x="5656" y="15194"/>
                    <a:pt x="6180" y="14837"/>
                    <a:pt x="6716" y="14480"/>
                  </a:cubicBezTo>
                  <a:cubicBezTo>
                    <a:pt x="6759" y="14447"/>
                    <a:pt x="6822" y="14395"/>
                    <a:pt x="6869" y="14395"/>
                  </a:cubicBezTo>
                  <a:cubicBezTo>
                    <a:pt x="6874" y="14395"/>
                    <a:pt x="6878" y="14395"/>
                    <a:pt x="6882" y="14396"/>
                  </a:cubicBezTo>
                  <a:cubicBezTo>
                    <a:pt x="7180" y="14444"/>
                    <a:pt x="7490" y="14432"/>
                    <a:pt x="7704" y="14777"/>
                  </a:cubicBezTo>
                  <a:cubicBezTo>
                    <a:pt x="8002" y="15266"/>
                    <a:pt x="8359" y="15718"/>
                    <a:pt x="8704" y="16182"/>
                  </a:cubicBezTo>
                  <a:cubicBezTo>
                    <a:pt x="8829" y="16343"/>
                    <a:pt x="8974" y="16423"/>
                    <a:pt x="9154" y="16423"/>
                  </a:cubicBezTo>
                  <a:cubicBezTo>
                    <a:pt x="9214" y="16423"/>
                    <a:pt x="9278" y="16415"/>
                    <a:pt x="9347" y="16397"/>
                  </a:cubicBezTo>
                  <a:cubicBezTo>
                    <a:pt x="9835" y="16278"/>
                    <a:pt x="10335" y="16170"/>
                    <a:pt x="10835" y="16087"/>
                  </a:cubicBezTo>
                  <a:cubicBezTo>
                    <a:pt x="11133" y="16039"/>
                    <a:pt x="11300" y="15885"/>
                    <a:pt x="11359" y="15599"/>
                  </a:cubicBezTo>
                  <a:cubicBezTo>
                    <a:pt x="11466" y="15087"/>
                    <a:pt x="11585" y="14587"/>
                    <a:pt x="11645" y="14075"/>
                  </a:cubicBezTo>
                  <a:cubicBezTo>
                    <a:pt x="11692" y="13730"/>
                    <a:pt x="11823" y="13492"/>
                    <a:pt x="12133" y="13349"/>
                  </a:cubicBezTo>
                  <a:cubicBezTo>
                    <a:pt x="12217" y="13302"/>
                    <a:pt x="12287" y="13270"/>
                    <a:pt x="12371" y="13270"/>
                  </a:cubicBezTo>
                  <a:cubicBezTo>
                    <a:pt x="12393" y="13270"/>
                    <a:pt x="12417" y="13272"/>
                    <a:pt x="12443" y="13277"/>
                  </a:cubicBezTo>
                  <a:cubicBezTo>
                    <a:pt x="12990" y="13384"/>
                    <a:pt x="13526" y="13468"/>
                    <a:pt x="14062" y="13563"/>
                  </a:cubicBezTo>
                  <a:cubicBezTo>
                    <a:pt x="14228" y="13587"/>
                    <a:pt x="14395" y="13587"/>
                    <a:pt x="14621" y="13611"/>
                  </a:cubicBezTo>
                  <a:cubicBezTo>
                    <a:pt x="14717" y="13527"/>
                    <a:pt x="14848" y="13444"/>
                    <a:pt x="14943" y="13325"/>
                  </a:cubicBezTo>
                  <a:cubicBezTo>
                    <a:pt x="15229" y="12908"/>
                    <a:pt x="15491" y="12480"/>
                    <a:pt x="15800" y="12063"/>
                  </a:cubicBezTo>
                  <a:cubicBezTo>
                    <a:pt x="15991" y="11813"/>
                    <a:pt x="15991" y="11575"/>
                    <a:pt x="15824" y="11325"/>
                  </a:cubicBezTo>
                  <a:cubicBezTo>
                    <a:pt x="15526" y="10884"/>
                    <a:pt x="15252" y="10444"/>
                    <a:pt x="14919" y="10039"/>
                  </a:cubicBezTo>
                  <a:cubicBezTo>
                    <a:pt x="14717" y="9777"/>
                    <a:pt x="14645" y="9539"/>
                    <a:pt x="14752" y="9229"/>
                  </a:cubicBezTo>
                  <a:cubicBezTo>
                    <a:pt x="14788" y="9110"/>
                    <a:pt x="14824" y="9027"/>
                    <a:pt x="14931" y="8955"/>
                  </a:cubicBezTo>
                  <a:cubicBezTo>
                    <a:pt x="15252" y="8753"/>
                    <a:pt x="15586" y="8550"/>
                    <a:pt x="15895" y="8324"/>
                  </a:cubicBezTo>
                  <a:cubicBezTo>
                    <a:pt x="16145" y="8146"/>
                    <a:pt x="16384" y="7955"/>
                    <a:pt x="16622" y="7753"/>
                  </a:cubicBezTo>
                  <a:cubicBezTo>
                    <a:pt x="16765" y="7634"/>
                    <a:pt x="16800" y="7479"/>
                    <a:pt x="16753" y="7300"/>
                  </a:cubicBezTo>
                  <a:cubicBezTo>
                    <a:pt x="16645" y="6788"/>
                    <a:pt x="16526" y="6288"/>
                    <a:pt x="16443" y="5776"/>
                  </a:cubicBezTo>
                  <a:cubicBezTo>
                    <a:pt x="16395" y="5455"/>
                    <a:pt x="16229" y="5288"/>
                    <a:pt x="15931" y="5241"/>
                  </a:cubicBezTo>
                  <a:cubicBezTo>
                    <a:pt x="15371" y="5133"/>
                    <a:pt x="14800" y="5014"/>
                    <a:pt x="14240" y="4943"/>
                  </a:cubicBezTo>
                  <a:cubicBezTo>
                    <a:pt x="14002" y="4907"/>
                    <a:pt x="13847" y="4812"/>
                    <a:pt x="13728" y="4610"/>
                  </a:cubicBezTo>
                  <a:cubicBezTo>
                    <a:pt x="13609" y="4443"/>
                    <a:pt x="13574" y="4288"/>
                    <a:pt x="13609" y="4086"/>
                  </a:cubicBezTo>
                  <a:cubicBezTo>
                    <a:pt x="13728" y="3502"/>
                    <a:pt x="13824" y="2907"/>
                    <a:pt x="13919" y="2324"/>
                  </a:cubicBezTo>
                  <a:cubicBezTo>
                    <a:pt x="13967" y="2050"/>
                    <a:pt x="13871" y="1859"/>
                    <a:pt x="13621" y="1704"/>
                  </a:cubicBezTo>
                  <a:cubicBezTo>
                    <a:pt x="13181" y="1454"/>
                    <a:pt x="12764" y="1169"/>
                    <a:pt x="12335" y="895"/>
                  </a:cubicBezTo>
                  <a:cubicBezTo>
                    <a:pt x="12219" y="817"/>
                    <a:pt x="12103" y="775"/>
                    <a:pt x="11987" y="775"/>
                  </a:cubicBezTo>
                  <a:cubicBezTo>
                    <a:pt x="11889" y="775"/>
                    <a:pt x="11791" y="805"/>
                    <a:pt x="11692" y="871"/>
                  </a:cubicBezTo>
                  <a:cubicBezTo>
                    <a:pt x="11169" y="1204"/>
                    <a:pt x="10645" y="1550"/>
                    <a:pt x="10133" y="1907"/>
                  </a:cubicBezTo>
                  <a:cubicBezTo>
                    <a:pt x="10022" y="1987"/>
                    <a:pt x="9920" y="2017"/>
                    <a:pt x="9790" y="2017"/>
                  </a:cubicBezTo>
                  <a:cubicBezTo>
                    <a:pt x="9766" y="2017"/>
                    <a:pt x="9742" y="2016"/>
                    <a:pt x="9716" y="2014"/>
                  </a:cubicBezTo>
                  <a:cubicBezTo>
                    <a:pt x="9406" y="1990"/>
                    <a:pt x="9192" y="1847"/>
                    <a:pt x="9049" y="1573"/>
                  </a:cubicBezTo>
                  <a:cubicBezTo>
                    <a:pt x="9002" y="1466"/>
                    <a:pt x="8918" y="1371"/>
                    <a:pt x="8847" y="1276"/>
                  </a:cubicBezTo>
                  <a:cubicBezTo>
                    <a:pt x="8609" y="930"/>
                    <a:pt x="8359" y="597"/>
                    <a:pt x="8097" y="252"/>
                  </a:cubicBezTo>
                  <a:cubicBezTo>
                    <a:pt x="7969" y="88"/>
                    <a:pt x="7821" y="1"/>
                    <a:pt x="76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14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ru-RU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1"/>
          </p:nvPr>
        </p:nvSpPr>
        <p:spPr>
          <a:xfrm>
            <a:off x="1781671" y="1923524"/>
            <a:ext cx="4000293" cy="600066"/>
          </a:xfrm>
        </p:spPr>
        <p:txBody>
          <a:bodyPr/>
          <a:lstStyle/>
          <a:p>
            <a:r>
              <a:rPr kumimoji="1" lang="ru-RU" altLang="ja-JP" sz="1200" dirty="0" smtClean="0"/>
              <a:t>Правительства </a:t>
            </a:r>
            <a:r>
              <a:rPr kumimoji="1" lang="ru-RU" altLang="ja-JP" sz="1200" dirty="0"/>
              <a:t>Российской Федерации от 8 августа 2013 г. № 678 «Об утверждении номенклатуры должностей педагогических работников …»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1781672" y="1455950"/>
            <a:ext cx="3750742" cy="480053"/>
          </a:xfrm>
        </p:spPr>
        <p:txBody>
          <a:bodyPr/>
          <a:lstStyle/>
          <a:p>
            <a:r>
              <a:rPr kumimoji="1" lang="ru-RU" altLang="ja-JP" dirty="0" smtClean="0"/>
              <a:t>ПОСТАНОВЛЕНИЕ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ru-RU" altLang="ja-JP" dirty="0" smtClean="0"/>
              <a:t>2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790908" y="3486520"/>
            <a:ext cx="4111127" cy="600066"/>
          </a:xfrm>
        </p:spPr>
        <p:txBody>
          <a:bodyPr/>
          <a:lstStyle/>
          <a:p>
            <a:r>
              <a:rPr kumimoji="1" lang="ru-RU" altLang="ja-JP" sz="1200" dirty="0"/>
              <a:t>Министерства образования и науки РФ от 7 апреля 2014 г. № 276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>
          <a:xfrm>
            <a:off x="1790909" y="3125495"/>
            <a:ext cx="3750742" cy="480053"/>
          </a:xfrm>
        </p:spPr>
        <p:txBody>
          <a:bodyPr/>
          <a:lstStyle/>
          <a:p>
            <a:r>
              <a:rPr kumimoji="1" lang="ru-RU" altLang="ja-JP" dirty="0" smtClean="0"/>
              <a:t>ПРИКАЗ</a:t>
            </a:r>
            <a:endParaRPr kumimoji="1" lang="en-US" altLang="ja-JP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ru-RU" altLang="ja-JP" dirty="0" smtClean="0"/>
              <a:t>3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366002" y="1882803"/>
            <a:ext cx="4099892" cy="782709"/>
          </a:xfrm>
        </p:spPr>
        <p:txBody>
          <a:bodyPr/>
          <a:lstStyle/>
          <a:p>
            <a:r>
              <a:rPr kumimoji="1" lang="ru-RU" altLang="ja-JP" sz="1200" dirty="0"/>
              <a:t>Письмо  </a:t>
            </a:r>
            <a:r>
              <a:rPr kumimoji="1" lang="ru-RU" altLang="ja-JP" sz="1200" dirty="0" err="1"/>
              <a:t>Минобрнауки</a:t>
            </a:r>
            <a:r>
              <a:rPr kumimoji="1" lang="ru-RU" altLang="ja-JP" sz="1200" dirty="0"/>
              <a:t> России и Общероссийского Профсоюза образования от 3 декабря 2014 г. N </a:t>
            </a:r>
            <a:r>
              <a:rPr kumimoji="1" lang="ru-RU" altLang="ja-JP" sz="1200" dirty="0" smtClean="0"/>
              <a:t>08-1933/505</a:t>
            </a:r>
          </a:p>
          <a:p>
            <a:endParaRPr kumimoji="1" lang="ru-RU" altLang="ja-JP" sz="1200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>
          <a:xfrm>
            <a:off x="7366002" y="1463517"/>
            <a:ext cx="3750742" cy="480053"/>
          </a:xfrm>
        </p:spPr>
        <p:txBody>
          <a:bodyPr/>
          <a:lstStyle/>
          <a:p>
            <a:r>
              <a:rPr kumimoji="1" lang="ru-RU" altLang="ja-JP" dirty="0" smtClean="0"/>
              <a:t>ПИСЬМО</a:t>
            </a:r>
            <a:endParaRPr kumimoji="1" lang="ja-JP" altLang="en-US" dirty="0"/>
          </a:p>
        </p:txBody>
      </p:sp>
      <p:sp>
        <p:nvSpPr>
          <p:cNvPr id="25" name="Google Shape;573;p24"/>
          <p:cNvSpPr txBox="1">
            <a:spLocks/>
          </p:cNvSpPr>
          <p:nvPr/>
        </p:nvSpPr>
        <p:spPr>
          <a:xfrm>
            <a:off x="454578" y="160738"/>
            <a:ext cx="11257129" cy="6416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lvl="0"/>
            <a:r>
              <a:rPr lang="ru-RU" sz="2000" b="1" dirty="0">
                <a:solidFill>
                  <a:srgbClr val="3DA1D2">
                    <a:lumMod val="50000"/>
                  </a:srgbClr>
                </a:solidFill>
                <a:latin typeface="Calibri Light" panose="020F0302020204030204"/>
              </a:rPr>
              <a:t>ИАС «Аверс: САПР»  - отечественный программный продукт для автоматизации процессов проведения аттестации педагогических </a:t>
            </a:r>
            <a:r>
              <a:rPr lang="ru-RU" sz="2000" b="1" dirty="0" smtClean="0">
                <a:solidFill>
                  <a:srgbClr val="3DA1D2">
                    <a:lumMod val="50000"/>
                  </a:srgbClr>
                </a:solidFill>
                <a:latin typeface="Calibri Light" panose="020F0302020204030204"/>
              </a:rPr>
              <a:t>кадров и руководящих должностей, а также конкурсных процедур на замещение вакантных должностей руководителей ОО 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DA1D2">
                  <a:lumMod val="50000"/>
                </a:srgb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/>
          </p:nvPr>
        </p:nvSpPr>
        <p:spPr>
          <a:xfrm>
            <a:off x="7366002" y="3487396"/>
            <a:ext cx="4174836" cy="600066"/>
          </a:xfrm>
        </p:spPr>
        <p:txBody>
          <a:bodyPr/>
          <a:lstStyle/>
          <a:p>
            <a:r>
              <a:rPr kumimoji="1" lang="ru-RU" altLang="ja-JP" sz="1200" dirty="0" smtClean="0"/>
              <a:t>Письмо Министерства цифрового развития, связи и массовых коммуникаций РФ от 29 декабря 2020 г. № ОП-П23-070-39353 «О плане перевода в электронный формат массово социально значимых услуг»</a:t>
            </a:r>
            <a:endParaRPr kumimoji="1" lang="ru-RU" altLang="ja-JP" sz="12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7444510" y="4769870"/>
            <a:ext cx="3750742" cy="383065"/>
          </a:xfrm>
        </p:spPr>
        <p:txBody>
          <a:bodyPr/>
          <a:lstStyle/>
          <a:p>
            <a:r>
              <a:rPr kumimoji="1" lang="ru-RU" altLang="ja-JP" dirty="0" smtClean="0"/>
              <a:t>ИНТЕГРАЦИЯ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1"/>
          </p:nvPr>
        </p:nvSpPr>
        <p:spPr>
          <a:xfrm>
            <a:off x="7366002" y="5011054"/>
            <a:ext cx="4331852" cy="704648"/>
          </a:xfrm>
        </p:spPr>
        <p:txBody>
          <a:bodyPr/>
          <a:lstStyle/>
          <a:p>
            <a:r>
              <a:rPr kumimoji="1" lang="ru-RU" altLang="ja-JP" sz="1200" dirty="0"/>
              <a:t>ЕФТТ </a:t>
            </a:r>
            <a:r>
              <a:rPr kumimoji="1" lang="ru-RU" sz="1200" dirty="0"/>
              <a:t>к интеграции региональных </a:t>
            </a:r>
            <a:r>
              <a:rPr kumimoji="1" lang="ru-RU" sz="1200" dirty="0" smtClean="0"/>
              <a:t>ВИС </a:t>
            </a:r>
            <a:r>
              <a:rPr kumimoji="1" lang="ru-RU" sz="1200" dirty="0"/>
              <a:t>с формой-концентратором ЕПГУ «Аттестация педагогических работников образовательных организаций, находящихся в ведении субъекта </a:t>
            </a:r>
            <a:r>
              <a:rPr kumimoji="1" lang="ru-RU" sz="1200" dirty="0" smtClean="0"/>
              <a:t>РФ, </a:t>
            </a:r>
            <a:r>
              <a:rPr kumimoji="1" lang="ru-RU" sz="1200" dirty="0"/>
              <a:t>муниципальных и частных организаций</a:t>
            </a:r>
            <a:r>
              <a:rPr kumimoji="1" lang="ru-RU" sz="1200" dirty="0" smtClean="0"/>
              <a:t>»</a:t>
            </a:r>
            <a:endParaRPr kumimoji="1" lang="ru-RU" altLang="ja-JP" sz="1200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/>
          </p:nvPr>
        </p:nvSpPr>
        <p:spPr>
          <a:xfrm>
            <a:off x="965363" y="6184243"/>
            <a:ext cx="9873343" cy="654621"/>
          </a:xfrm>
        </p:spPr>
        <p:txBody>
          <a:bodyPr/>
          <a:lstStyle/>
          <a:p>
            <a:pPr algn="ctr"/>
            <a:r>
              <a:rPr kumimoji="1" lang="ru-RU" altLang="ja-JP" sz="1200" dirty="0" smtClean="0"/>
              <a:t>Позволяет </a:t>
            </a:r>
            <a:r>
              <a:rPr kumimoji="1" lang="ru-RU" altLang="ja-JP" sz="1200" dirty="0"/>
              <a:t>организовать </a:t>
            </a:r>
            <a:r>
              <a:rPr kumimoji="1" lang="ru-RU" altLang="ja-JP" sz="1200" dirty="0" smtClean="0"/>
              <a:t>процедуры: аттестации </a:t>
            </a:r>
            <a:r>
              <a:rPr kumimoji="1" lang="ru-RU" altLang="ja-JP" sz="1200" dirty="0"/>
              <a:t>педагогических работников </a:t>
            </a:r>
            <a:r>
              <a:rPr kumimoji="1" lang="ru-RU" altLang="ja-JP" sz="1200" dirty="0" smtClean="0"/>
              <a:t>ОО, руководителей ОО, а так же проведение конкурсных процедур на замещение вакантных должностей руководителей</a:t>
            </a:r>
            <a:endParaRPr kumimoji="1" lang="ru-RU" altLang="ja-JP" sz="1200" dirty="0"/>
          </a:p>
        </p:txBody>
      </p:sp>
      <p:sp>
        <p:nvSpPr>
          <p:cNvPr id="19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6382001" y="1394541"/>
            <a:ext cx="762151" cy="750083"/>
          </a:xfrm>
        </p:spPr>
        <p:txBody>
          <a:bodyPr/>
          <a:lstStyle/>
          <a:p>
            <a:r>
              <a:rPr kumimoji="1" lang="ru-RU" altLang="ja-JP" dirty="0" smtClean="0"/>
              <a:t>4</a:t>
            </a:r>
            <a:endParaRPr kumimoji="1" lang="ja-JP" altLang="en-US" dirty="0"/>
          </a:p>
        </p:txBody>
      </p:sp>
      <p:sp>
        <p:nvSpPr>
          <p:cNvPr id="20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6363528" y="3066323"/>
            <a:ext cx="762151" cy="750083"/>
          </a:xfrm>
        </p:spPr>
        <p:txBody>
          <a:bodyPr/>
          <a:lstStyle/>
          <a:p>
            <a:r>
              <a:rPr kumimoji="1" lang="ru-RU" altLang="ja-JP" dirty="0" smtClean="0"/>
              <a:t>5</a:t>
            </a:r>
            <a:endParaRPr kumimoji="1" lang="ja-JP" altLang="en-US" dirty="0"/>
          </a:p>
        </p:txBody>
      </p:sp>
      <p:sp>
        <p:nvSpPr>
          <p:cNvPr id="21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6409709" y="4673450"/>
            <a:ext cx="762151" cy="750083"/>
          </a:xfrm>
        </p:spPr>
        <p:txBody>
          <a:bodyPr/>
          <a:lstStyle/>
          <a:p>
            <a:r>
              <a:rPr kumimoji="1" lang="ru-RU" altLang="ja-JP" dirty="0" smtClean="0"/>
              <a:t>6</a:t>
            </a:r>
            <a:endParaRPr kumimoji="1" lang="ja-JP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4578" y="9628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DA1D2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Соответствует  требованиям, порядку и </a:t>
            </a:r>
            <a:r>
              <a:rPr lang="ru-RU" b="1" dirty="0" smtClean="0">
                <a:solidFill>
                  <a:srgbClr val="3DA1D2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рекомендациям:</a:t>
            </a:r>
            <a:endParaRPr lang="ru-RU" b="1" dirty="0">
              <a:solidFill>
                <a:srgbClr val="3DA1D2">
                  <a:lumMod val="50000"/>
                </a:srgbClr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7444510" y="3084804"/>
            <a:ext cx="3750742" cy="480053"/>
          </a:xfrm>
        </p:spPr>
        <p:txBody>
          <a:bodyPr/>
          <a:lstStyle/>
          <a:p>
            <a:r>
              <a:rPr kumimoji="1" lang="ru-RU" altLang="ja-JP" dirty="0" smtClean="0"/>
              <a:t>ГОСУСЛУГИ</a:t>
            </a:r>
            <a:endParaRPr kumimoji="1" lang="ja-JP" altLang="en-US" dirty="0"/>
          </a:p>
        </p:txBody>
      </p:sp>
      <p:sp>
        <p:nvSpPr>
          <p:cNvPr id="27" name="テキスト プレースホルダー 9"/>
          <p:cNvSpPr>
            <a:spLocks noGrp="1"/>
          </p:cNvSpPr>
          <p:nvPr>
            <p:ph type="body" sz="quarter" idx="25"/>
          </p:nvPr>
        </p:nvSpPr>
        <p:spPr>
          <a:xfrm>
            <a:off x="1758468" y="4721375"/>
            <a:ext cx="3750742" cy="480053"/>
          </a:xfrm>
        </p:spPr>
        <p:txBody>
          <a:bodyPr/>
          <a:lstStyle/>
          <a:p>
            <a:r>
              <a:rPr kumimoji="1" lang="ru-RU" altLang="ja-JP" dirty="0"/>
              <a:t>Р</a:t>
            </a:r>
            <a:r>
              <a:rPr kumimoji="1" lang="ru-RU" altLang="ja-JP" dirty="0" smtClean="0"/>
              <a:t>АСПОРЯЖЕНИЕ</a:t>
            </a:r>
            <a:endParaRPr kumimoji="1" lang="en-US" altLang="ja-JP" dirty="0"/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708729" y="5092769"/>
            <a:ext cx="4111127" cy="600066"/>
          </a:xfrm>
        </p:spPr>
        <p:txBody>
          <a:bodyPr/>
          <a:lstStyle/>
          <a:p>
            <a:r>
              <a:rPr kumimoji="1" lang="ru-RU" altLang="ja-JP" sz="1200" dirty="0"/>
              <a:t>Министерства </a:t>
            </a:r>
            <a:r>
              <a:rPr kumimoji="1" lang="ru-RU" altLang="ja-JP" sz="1200" dirty="0" smtClean="0"/>
              <a:t>просвещения </a:t>
            </a:r>
            <a:r>
              <a:rPr kumimoji="1" lang="ru-RU" altLang="ja-JP" sz="1200" dirty="0"/>
              <a:t>РФ от </a:t>
            </a:r>
            <a:r>
              <a:rPr kumimoji="1" lang="ru-RU" altLang="ja-JP" sz="1200" dirty="0" smtClean="0"/>
              <a:t>31 января 2021 </a:t>
            </a:r>
            <a:r>
              <a:rPr kumimoji="1" lang="ru-RU" altLang="ja-JP" sz="1200" dirty="0"/>
              <a:t>г. № </a:t>
            </a:r>
            <a:r>
              <a:rPr kumimoji="1" lang="ru-RU" altLang="ja-JP" sz="1200" dirty="0" smtClean="0"/>
              <a:t>117 </a:t>
            </a:r>
            <a:r>
              <a:rPr kumimoji="1" lang="ru-RU" altLang="ja-JP" sz="1200" dirty="0"/>
              <a:t>«Об утверждении </a:t>
            </a:r>
            <a:r>
              <a:rPr kumimoji="1" lang="ru-RU" altLang="ja-JP" sz="1200" dirty="0" smtClean="0"/>
              <a:t>концепции целевой модели аттестации руководителей ОО»</a:t>
            </a:r>
            <a:endParaRPr kumimoji="1" lang="ru-RU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0577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341">
        <p15:prstTrans prst="peelOff"/>
      </p:transition>
    </mc:Choice>
    <mc:Fallback xmlns="">
      <p:transition spd="slow" advTm="9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ИАС «САПР»</a:t>
            </a:r>
            <a:r>
              <a:rPr lang="en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платформа </a:t>
            </a:r>
            <a:r>
              <a:rPr lang="ru-RU" dirty="0">
                <a:solidFill>
                  <a:srgbClr val="002060"/>
                </a:solidFill>
              </a:rPr>
              <a:t>для организации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процедуры аттестации педагогических работников </a:t>
            </a:r>
            <a:r>
              <a:rPr lang="ru-RU" dirty="0" smtClean="0">
                <a:solidFill>
                  <a:srgbClr val="002060"/>
                </a:solidFill>
              </a:rPr>
              <a:t>региона, а так же руководителей ОО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1273" name="Google Shape;1273;p41"/>
          <p:cNvGrpSpPr/>
          <p:nvPr/>
        </p:nvGrpSpPr>
        <p:grpSpPr>
          <a:xfrm>
            <a:off x="6299206" y="3820879"/>
            <a:ext cx="4641017" cy="1766853"/>
            <a:chOff x="4724400" y="2865660"/>
            <a:chExt cx="3480763" cy="1325140"/>
          </a:xfrm>
        </p:grpSpPr>
        <p:sp>
          <p:nvSpPr>
            <p:cNvPr id="1274" name="Google Shape;1274;p41"/>
            <p:cNvSpPr/>
            <p:nvPr/>
          </p:nvSpPr>
          <p:spPr>
            <a:xfrm>
              <a:off x="4724400" y="2928100"/>
              <a:ext cx="29259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5" name="Google Shape;1275;p41"/>
            <p:cNvGrpSpPr/>
            <p:nvPr/>
          </p:nvGrpSpPr>
          <p:grpSpPr>
            <a:xfrm>
              <a:off x="4786741" y="2865660"/>
              <a:ext cx="2220347" cy="1249702"/>
              <a:chOff x="4814341" y="2865672"/>
              <a:chExt cx="2220347" cy="1249702"/>
            </a:xfrm>
          </p:grpSpPr>
          <p:sp>
            <p:nvSpPr>
              <p:cNvPr id="1276" name="Google Shape;1276;p41"/>
              <p:cNvSpPr txBox="1"/>
              <p:nvPr/>
            </p:nvSpPr>
            <p:spPr>
              <a:xfrm>
                <a:off x="5070765" y="2865672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2300" kern="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Простота</a:t>
                </a:r>
                <a:endParaRPr sz="2300" kern="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77" name="Google Shape;1277;p41"/>
              <p:cNvSpPr txBox="1"/>
              <p:nvPr/>
            </p:nvSpPr>
            <p:spPr>
              <a:xfrm>
                <a:off x="4814341" y="3350374"/>
                <a:ext cx="2220347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От пользователей не требуется дополнительных специальных знаний в области информационных технологий;</a:t>
                </a:r>
              </a:p>
            </p:txBody>
          </p:sp>
        </p:grpSp>
        <p:sp>
          <p:nvSpPr>
            <p:cNvPr id="1278" name="Google Shape;1278;p41"/>
            <p:cNvSpPr/>
            <p:nvPr/>
          </p:nvSpPr>
          <p:spPr>
            <a:xfrm>
              <a:off x="7753888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1"/>
                  </a:moveTo>
                  <a:lnTo>
                    <a:pt x="1" y="7395"/>
                  </a:lnTo>
                  <a:cubicBezTo>
                    <a:pt x="1" y="12443"/>
                    <a:pt x="4097" y="16527"/>
                    <a:pt x="9133" y="16527"/>
                  </a:cubicBezTo>
                  <a:lnTo>
                    <a:pt x="18051" y="16527"/>
                  </a:lnTo>
                  <a:lnTo>
                    <a:pt x="18051" y="11216"/>
                  </a:lnTo>
                  <a:cubicBezTo>
                    <a:pt x="18051" y="5013"/>
                    <a:pt x="13026" y="1"/>
                    <a:pt x="6835" y="1"/>
                  </a:cubicBezTo>
                  <a:close/>
                </a:path>
              </a:pathLst>
            </a:custGeom>
            <a:solidFill>
              <a:srgbClr val="5A1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7007088" y="305792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1"/>
                  </a:moveTo>
                  <a:lnTo>
                    <a:pt x="36" y="14883"/>
                  </a:lnTo>
                  <a:cubicBezTo>
                    <a:pt x="0" y="14907"/>
                    <a:pt x="0" y="14955"/>
                    <a:pt x="36" y="14979"/>
                  </a:cubicBezTo>
                  <a:lnTo>
                    <a:pt x="18967" y="29861"/>
                  </a:lnTo>
                  <a:lnTo>
                    <a:pt x="18967" y="23718"/>
                  </a:lnTo>
                  <a:lnTo>
                    <a:pt x="36707" y="23718"/>
                  </a:lnTo>
                  <a:cubicBezTo>
                    <a:pt x="42898" y="23718"/>
                    <a:pt x="47923" y="28730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68"/>
                    <a:pt x="36707" y="5668"/>
                  </a:cubicBezTo>
                  <a:lnTo>
                    <a:pt x="18967" y="5668"/>
                  </a:lnTo>
                  <a:lnTo>
                    <a:pt x="18967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41"/>
          <p:cNvGrpSpPr/>
          <p:nvPr/>
        </p:nvGrpSpPr>
        <p:grpSpPr>
          <a:xfrm>
            <a:off x="6299206" y="1839133"/>
            <a:ext cx="4641017" cy="1696324"/>
            <a:chOff x="4724400" y="1379350"/>
            <a:chExt cx="3480763" cy="1272243"/>
          </a:xfrm>
        </p:grpSpPr>
        <p:sp>
          <p:nvSpPr>
            <p:cNvPr id="1287" name="Google Shape;1287;p41"/>
            <p:cNvSpPr/>
            <p:nvPr/>
          </p:nvSpPr>
          <p:spPr>
            <a:xfrm>
              <a:off x="4724400" y="1379350"/>
              <a:ext cx="29130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41"/>
            <p:cNvSpPr txBox="1"/>
            <p:nvPr/>
          </p:nvSpPr>
          <p:spPr>
            <a:xfrm>
              <a:off x="5043164" y="142830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2300" kern="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Права</a:t>
              </a:r>
              <a:endParaRPr sz="2300" kern="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9" name="Google Shape;1289;p41"/>
            <p:cNvSpPr txBox="1"/>
            <p:nvPr/>
          </p:nvSpPr>
          <p:spPr>
            <a:xfrm>
              <a:off x="4849200" y="1886593"/>
              <a:ext cx="2157888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Имеет клиент-серверную архитектуру с разделением прав </a:t>
              </a: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доступа пользователей</a:t>
              </a: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b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7753888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" y="0"/>
                  </a:moveTo>
                  <a:lnTo>
                    <a:pt x="1" y="7394"/>
                  </a:lnTo>
                  <a:cubicBezTo>
                    <a:pt x="1" y="12442"/>
                    <a:pt x="4097" y="16526"/>
                    <a:pt x="9133" y="16526"/>
                  </a:cubicBezTo>
                  <a:lnTo>
                    <a:pt x="18051" y="16526"/>
                  </a:lnTo>
                  <a:lnTo>
                    <a:pt x="18051" y="11216"/>
                  </a:lnTo>
                  <a:cubicBezTo>
                    <a:pt x="18051" y="5025"/>
                    <a:pt x="13026" y="0"/>
                    <a:pt x="683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7007088" y="1509175"/>
              <a:ext cx="1198075" cy="873350"/>
            </a:xfrm>
            <a:custGeom>
              <a:avLst/>
              <a:gdLst/>
              <a:ahLst/>
              <a:cxnLst/>
              <a:rect l="l" t="t" r="r" b="b"/>
              <a:pathLst>
                <a:path w="47923" h="34934" extrusionOk="0">
                  <a:moveTo>
                    <a:pt x="18967" y="0"/>
                  </a:moveTo>
                  <a:lnTo>
                    <a:pt x="36" y="14883"/>
                  </a:lnTo>
                  <a:cubicBezTo>
                    <a:pt x="0" y="14907"/>
                    <a:pt x="0" y="14954"/>
                    <a:pt x="36" y="14978"/>
                  </a:cubicBezTo>
                  <a:lnTo>
                    <a:pt x="18967" y="29861"/>
                  </a:lnTo>
                  <a:lnTo>
                    <a:pt x="18967" y="23717"/>
                  </a:lnTo>
                  <a:lnTo>
                    <a:pt x="36707" y="23717"/>
                  </a:lnTo>
                  <a:cubicBezTo>
                    <a:pt x="42898" y="23717"/>
                    <a:pt x="47923" y="28742"/>
                    <a:pt x="47923" y="34933"/>
                  </a:cubicBezTo>
                  <a:lnTo>
                    <a:pt x="47923" y="16895"/>
                  </a:lnTo>
                  <a:cubicBezTo>
                    <a:pt x="47923" y="10692"/>
                    <a:pt x="42898" y="5680"/>
                    <a:pt x="36707" y="5680"/>
                  </a:cubicBezTo>
                  <a:lnTo>
                    <a:pt x="18967" y="5680"/>
                  </a:lnTo>
                  <a:lnTo>
                    <a:pt x="1896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41"/>
          <p:cNvGrpSpPr/>
          <p:nvPr/>
        </p:nvGrpSpPr>
        <p:grpSpPr>
          <a:xfrm>
            <a:off x="1251823" y="1839133"/>
            <a:ext cx="4825703" cy="1683600"/>
            <a:chOff x="938863" y="1379350"/>
            <a:chExt cx="3619277" cy="1262700"/>
          </a:xfrm>
        </p:grpSpPr>
        <p:sp>
          <p:nvSpPr>
            <p:cNvPr id="1303" name="Google Shape;1303;p41"/>
            <p:cNvSpPr/>
            <p:nvPr/>
          </p:nvSpPr>
          <p:spPr>
            <a:xfrm>
              <a:off x="1502375" y="1379350"/>
              <a:ext cx="29211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1"/>
            <p:cNvSpPr txBox="1"/>
            <p:nvPr/>
          </p:nvSpPr>
          <p:spPr>
            <a:xfrm>
              <a:off x="2136959" y="1801612"/>
              <a:ext cx="2421181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Автоматизированная система представляет собой единое </a:t>
              </a: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окно доступа </a:t>
              </a: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 </a:t>
              </a: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данным</a:t>
              </a:r>
              <a:endParaRPr lang="ru-RU"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5" name="Google Shape;1305;p41"/>
            <p:cNvSpPr txBox="1"/>
            <p:nvPr/>
          </p:nvSpPr>
          <p:spPr>
            <a:xfrm>
              <a:off x="2136959" y="147491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2300" kern="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Доступ</a:t>
              </a:r>
              <a:endParaRPr sz="2300" kern="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938863" y="209902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25"/>
                    <a:pt x="1" y="11216"/>
                  </a:cubicBezTo>
                  <a:lnTo>
                    <a:pt x="1" y="16526"/>
                  </a:lnTo>
                  <a:lnTo>
                    <a:pt x="8919" y="16526"/>
                  </a:lnTo>
                  <a:cubicBezTo>
                    <a:pt x="13955" y="16526"/>
                    <a:pt x="18051" y="12443"/>
                    <a:pt x="18051" y="7394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80C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938863" y="150917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0"/>
                  </a:moveTo>
                  <a:lnTo>
                    <a:pt x="28957" y="5680"/>
                  </a:lnTo>
                  <a:lnTo>
                    <a:pt x="11216" y="5680"/>
                  </a:lnTo>
                  <a:cubicBezTo>
                    <a:pt x="5025" y="5680"/>
                    <a:pt x="1" y="10704"/>
                    <a:pt x="1" y="16895"/>
                  </a:cubicBezTo>
                  <a:lnTo>
                    <a:pt x="1" y="34933"/>
                  </a:lnTo>
                  <a:cubicBezTo>
                    <a:pt x="1" y="28742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1"/>
                  </a:lnTo>
                  <a:lnTo>
                    <a:pt x="47888" y="14978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1251818" y="3904133"/>
            <a:ext cx="4646283" cy="1683600"/>
            <a:chOff x="938863" y="2928100"/>
            <a:chExt cx="3484712" cy="1262700"/>
          </a:xfrm>
        </p:grpSpPr>
        <p:sp>
          <p:nvSpPr>
            <p:cNvPr id="1312" name="Google Shape;1312;p41"/>
            <p:cNvSpPr/>
            <p:nvPr/>
          </p:nvSpPr>
          <p:spPr>
            <a:xfrm>
              <a:off x="1497375" y="2928100"/>
              <a:ext cx="2926200" cy="1262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1"/>
            <p:cNvSpPr txBox="1"/>
            <p:nvPr/>
          </p:nvSpPr>
          <p:spPr>
            <a:xfrm>
              <a:off x="2136967" y="299038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2300" kern="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Пользователи</a:t>
              </a:r>
              <a:endParaRPr sz="2300" kern="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4" name="Google Shape;1314;p41"/>
            <p:cNvSpPr txBox="1"/>
            <p:nvPr/>
          </p:nvSpPr>
          <p:spPr>
            <a:xfrm>
              <a:off x="2136963" y="334399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Количество пользователей системы неограниченно</a:t>
              </a: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938863" y="3647775"/>
              <a:ext cx="451275" cy="413175"/>
            </a:xfrm>
            <a:custGeom>
              <a:avLst/>
              <a:gdLst/>
              <a:ahLst/>
              <a:cxnLst/>
              <a:rect l="l" t="t" r="r" b="b"/>
              <a:pathLst>
                <a:path w="18051" h="16527" extrusionOk="0">
                  <a:moveTo>
                    <a:pt x="11216" y="1"/>
                  </a:moveTo>
                  <a:cubicBezTo>
                    <a:pt x="5025" y="1"/>
                    <a:pt x="1" y="5013"/>
                    <a:pt x="1" y="11217"/>
                  </a:cubicBezTo>
                  <a:lnTo>
                    <a:pt x="1" y="16527"/>
                  </a:lnTo>
                  <a:lnTo>
                    <a:pt x="8919" y="16527"/>
                  </a:lnTo>
                  <a:cubicBezTo>
                    <a:pt x="13955" y="16527"/>
                    <a:pt x="18051" y="12443"/>
                    <a:pt x="18051" y="7395"/>
                  </a:cubicBezTo>
                  <a:lnTo>
                    <a:pt x="1805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938863" y="3057925"/>
              <a:ext cx="1198100" cy="873350"/>
            </a:xfrm>
            <a:custGeom>
              <a:avLst/>
              <a:gdLst/>
              <a:ahLst/>
              <a:cxnLst/>
              <a:rect l="l" t="t" r="r" b="b"/>
              <a:pathLst>
                <a:path w="47924" h="34934" extrusionOk="0">
                  <a:moveTo>
                    <a:pt x="28957" y="1"/>
                  </a:moveTo>
                  <a:lnTo>
                    <a:pt x="28957" y="5668"/>
                  </a:lnTo>
                  <a:lnTo>
                    <a:pt x="11216" y="5668"/>
                  </a:lnTo>
                  <a:cubicBezTo>
                    <a:pt x="5025" y="5668"/>
                    <a:pt x="1" y="10693"/>
                    <a:pt x="1" y="16896"/>
                  </a:cubicBezTo>
                  <a:lnTo>
                    <a:pt x="1" y="34934"/>
                  </a:lnTo>
                  <a:cubicBezTo>
                    <a:pt x="1" y="28730"/>
                    <a:pt x="5025" y="23718"/>
                    <a:pt x="11216" y="23718"/>
                  </a:cubicBezTo>
                  <a:lnTo>
                    <a:pt x="28957" y="23718"/>
                  </a:lnTo>
                  <a:lnTo>
                    <a:pt x="28957" y="29862"/>
                  </a:lnTo>
                  <a:lnTo>
                    <a:pt x="47888" y="14979"/>
                  </a:lnTo>
                  <a:cubicBezTo>
                    <a:pt x="47923" y="14955"/>
                    <a:pt x="47923" y="14907"/>
                    <a:pt x="47888" y="14883"/>
                  </a:cubicBezTo>
                  <a:lnTo>
                    <a:pt x="2895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" name="Shape 2605"/>
          <p:cNvSpPr/>
          <p:nvPr/>
        </p:nvSpPr>
        <p:spPr>
          <a:xfrm>
            <a:off x="2040116" y="2252952"/>
            <a:ext cx="381057" cy="381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2" name="Shape 2614"/>
          <p:cNvSpPr/>
          <p:nvPr/>
        </p:nvSpPr>
        <p:spPr>
          <a:xfrm>
            <a:off x="2003172" y="4353267"/>
            <a:ext cx="418001" cy="41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3" name="Shape 2591"/>
          <p:cNvSpPr/>
          <p:nvPr/>
        </p:nvSpPr>
        <p:spPr>
          <a:xfrm>
            <a:off x="9676492" y="2271854"/>
            <a:ext cx="413557" cy="41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4" name="Shape 2604"/>
          <p:cNvSpPr/>
          <p:nvPr/>
        </p:nvSpPr>
        <p:spPr>
          <a:xfrm>
            <a:off x="9713436" y="4420052"/>
            <a:ext cx="347634" cy="28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2566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" name="Google Shape;1326;p42"/>
          <p:cNvGrpSpPr/>
          <p:nvPr/>
        </p:nvGrpSpPr>
        <p:grpSpPr>
          <a:xfrm>
            <a:off x="1759833" y="1122409"/>
            <a:ext cx="6010800" cy="1257624"/>
            <a:chOff x="1319875" y="1274525"/>
            <a:chExt cx="4508100" cy="943218"/>
          </a:xfrm>
        </p:grpSpPr>
        <p:sp>
          <p:nvSpPr>
            <p:cNvPr id="1327" name="Google Shape;1327;p42"/>
            <p:cNvSpPr/>
            <p:nvPr/>
          </p:nvSpPr>
          <p:spPr>
            <a:xfrm>
              <a:off x="1834375" y="1372850"/>
              <a:ext cx="3993600" cy="74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2063987" y="1451852"/>
              <a:ext cx="370985" cy="588546"/>
            </a:xfrm>
            <a:custGeom>
              <a:avLst/>
              <a:gdLst/>
              <a:ahLst/>
              <a:cxnLst/>
              <a:rect l="l" t="t" r="r" b="b"/>
              <a:pathLst>
                <a:path w="21968" h="34851" extrusionOk="0">
                  <a:moveTo>
                    <a:pt x="1" y="1"/>
                  </a:moveTo>
                  <a:lnTo>
                    <a:pt x="1" y="34850"/>
                  </a:lnTo>
                  <a:lnTo>
                    <a:pt x="11907" y="34850"/>
                  </a:lnTo>
                  <a:lnTo>
                    <a:pt x="21968" y="17432"/>
                  </a:lnTo>
                  <a:lnTo>
                    <a:pt x="11907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1319875" y="1274525"/>
              <a:ext cx="818959" cy="943218"/>
            </a:xfrm>
            <a:custGeom>
              <a:avLst/>
              <a:gdLst/>
              <a:ahLst/>
              <a:cxnLst/>
              <a:rect l="l" t="t" r="r" b="b"/>
              <a:pathLst>
                <a:path w="48495" h="55853" extrusionOk="0">
                  <a:moveTo>
                    <a:pt x="16300" y="0"/>
                  </a:moveTo>
                  <a:cubicBezTo>
                    <a:pt x="16169" y="0"/>
                    <a:pt x="16050" y="72"/>
                    <a:pt x="15979" y="191"/>
                  </a:cubicBezTo>
                  <a:lnTo>
                    <a:pt x="72" y="27742"/>
                  </a:lnTo>
                  <a:cubicBezTo>
                    <a:pt x="1" y="27849"/>
                    <a:pt x="1" y="28004"/>
                    <a:pt x="72" y="28123"/>
                  </a:cubicBezTo>
                  <a:lnTo>
                    <a:pt x="15979" y="55662"/>
                  </a:lnTo>
                  <a:cubicBezTo>
                    <a:pt x="16050" y="55781"/>
                    <a:pt x="16169" y="55853"/>
                    <a:pt x="16300" y="55853"/>
                  </a:cubicBezTo>
                  <a:lnTo>
                    <a:pt x="48114" y="55853"/>
                  </a:lnTo>
                  <a:cubicBezTo>
                    <a:pt x="48316" y="55853"/>
                    <a:pt x="48495" y="55686"/>
                    <a:pt x="48495" y="55472"/>
                  </a:cubicBezTo>
                  <a:cubicBezTo>
                    <a:pt x="48495" y="55257"/>
                    <a:pt x="48316" y="55091"/>
                    <a:pt x="48114" y="55091"/>
                  </a:cubicBezTo>
                  <a:lnTo>
                    <a:pt x="16526" y="55091"/>
                  </a:lnTo>
                  <a:lnTo>
                    <a:pt x="846" y="27933"/>
                  </a:lnTo>
                  <a:lnTo>
                    <a:pt x="16526" y="762"/>
                  </a:lnTo>
                  <a:lnTo>
                    <a:pt x="48114" y="762"/>
                  </a:lnTo>
                  <a:cubicBezTo>
                    <a:pt x="48316" y="762"/>
                    <a:pt x="48495" y="596"/>
                    <a:pt x="48495" y="381"/>
                  </a:cubicBezTo>
                  <a:cubicBezTo>
                    <a:pt x="48495" y="179"/>
                    <a:pt x="48316" y="0"/>
                    <a:pt x="481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1432661" y="1372839"/>
              <a:ext cx="862191" cy="746579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4700" dirty="0">
                  <a:solidFill>
                    <a:schemeClr val="accent1"/>
                  </a:solidFill>
                  <a:latin typeface="Fira Sans Extra Condensed Medium"/>
                  <a:sym typeface="Fira Sans Extra Condensed Medium"/>
                </a:rPr>
                <a:t>С</a:t>
              </a:r>
              <a:endParaRPr dirty="0">
                <a:solidFill>
                  <a:schemeClr val="accent1"/>
                </a:solidFill>
              </a:endParaRPr>
            </a:p>
          </p:txBody>
        </p:sp>
        <p:grpSp>
          <p:nvGrpSpPr>
            <p:cNvPr id="1331" name="Google Shape;1331;p42"/>
            <p:cNvGrpSpPr/>
            <p:nvPr/>
          </p:nvGrpSpPr>
          <p:grpSpPr>
            <a:xfrm>
              <a:off x="2587375" y="1428738"/>
              <a:ext cx="3240600" cy="634800"/>
              <a:chOff x="9616450" y="5482325"/>
              <a:chExt cx="3240600" cy="634800"/>
            </a:xfrm>
          </p:grpSpPr>
          <p:sp>
            <p:nvSpPr>
              <p:cNvPr id="1332" name="Google Shape;1332;p42"/>
              <p:cNvSpPr txBox="1"/>
              <p:nvPr/>
            </p:nvSpPr>
            <p:spPr>
              <a:xfrm>
                <a:off x="9616450" y="5482325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23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База данных</a:t>
                </a:r>
                <a:endParaRPr sz="23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33" name="Google Shape;1333;p42"/>
              <p:cNvSpPr txBox="1"/>
              <p:nvPr/>
            </p:nvSpPr>
            <p:spPr>
              <a:xfrm>
                <a:off x="9616450" y="5779625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16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зарегистрированных </a:t>
                </a:r>
                <a:r>
                  <a:rPr lang="ru-RU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пользователей информационной </a:t>
                </a:r>
                <a:r>
                  <a:rPr lang="ru-RU" sz="16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системы</a:t>
                </a:r>
                <a:endParaRPr lang="ru-RU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34" name="Google Shape;1334;p42"/>
          <p:cNvGrpSpPr/>
          <p:nvPr/>
        </p:nvGrpSpPr>
        <p:grpSpPr>
          <a:xfrm>
            <a:off x="1759833" y="3245563"/>
            <a:ext cx="6488240" cy="1257353"/>
            <a:chOff x="1319875" y="2866890"/>
            <a:chExt cx="4866180" cy="943015"/>
          </a:xfrm>
        </p:grpSpPr>
        <p:sp>
          <p:nvSpPr>
            <p:cNvPr id="1335" name="Google Shape;1335;p42"/>
            <p:cNvSpPr/>
            <p:nvPr/>
          </p:nvSpPr>
          <p:spPr>
            <a:xfrm>
              <a:off x="1834375" y="2965050"/>
              <a:ext cx="3993600" cy="7467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2063987" y="3044031"/>
              <a:ext cx="370985" cy="588732"/>
            </a:xfrm>
            <a:custGeom>
              <a:avLst/>
              <a:gdLst/>
              <a:ahLst/>
              <a:cxnLst/>
              <a:rect l="l" t="t" r="r" b="b"/>
              <a:pathLst>
                <a:path w="21968" h="34862" extrusionOk="0">
                  <a:moveTo>
                    <a:pt x="1" y="0"/>
                  </a:moveTo>
                  <a:lnTo>
                    <a:pt x="1" y="34862"/>
                  </a:lnTo>
                  <a:lnTo>
                    <a:pt x="11907" y="34862"/>
                  </a:lnTo>
                  <a:lnTo>
                    <a:pt x="21968" y="17431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1319875" y="2866890"/>
              <a:ext cx="818959" cy="943015"/>
            </a:xfrm>
            <a:custGeom>
              <a:avLst/>
              <a:gdLst/>
              <a:ahLst/>
              <a:cxnLst/>
              <a:rect l="l" t="t" r="r" b="b"/>
              <a:pathLst>
                <a:path w="48495" h="55841" extrusionOk="0">
                  <a:moveTo>
                    <a:pt x="16300" y="1"/>
                  </a:moveTo>
                  <a:cubicBezTo>
                    <a:pt x="16169" y="1"/>
                    <a:pt x="16050" y="72"/>
                    <a:pt x="15979" y="191"/>
                  </a:cubicBezTo>
                  <a:lnTo>
                    <a:pt x="72" y="27730"/>
                  </a:lnTo>
                  <a:cubicBezTo>
                    <a:pt x="1" y="27849"/>
                    <a:pt x="1" y="27992"/>
                    <a:pt x="72" y="28111"/>
                  </a:cubicBezTo>
                  <a:lnTo>
                    <a:pt x="15979" y="55650"/>
                  </a:lnTo>
                  <a:cubicBezTo>
                    <a:pt x="16050" y="55770"/>
                    <a:pt x="16169" y="55841"/>
                    <a:pt x="16300" y="55841"/>
                  </a:cubicBezTo>
                  <a:lnTo>
                    <a:pt x="48114" y="55841"/>
                  </a:lnTo>
                  <a:cubicBezTo>
                    <a:pt x="48316" y="55841"/>
                    <a:pt x="48495" y="55674"/>
                    <a:pt x="48495" y="55460"/>
                  </a:cubicBezTo>
                  <a:cubicBezTo>
                    <a:pt x="48495" y="55258"/>
                    <a:pt x="48316" y="55079"/>
                    <a:pt x="48114" y="55079"/>
                  </a:cubicBezTo>
                  <a:lnTo>
                    <a:pt x="16526" y="55079"/>
                  </a:lnTo>
                  <a:lnTo>
                    <a:pt x="846" y="27921"/>
                  </a:lnTo>
                  <a:lnTo>
                    <a:pt x="16526" y="751"/>
                  </a:lnTo>
                  <a:lnTo>
                    <a:pt x="48114" y="751"/>
                  </a:lnTo>
                  <a:cubicBezTo>
                    <a:pt x="48316" y="751"/>
                    <a:pt x="48495" y="584"/>
                    <a:pt x="48495" y="382"/>
                  </a:cubicBezTo>
                  <a:cubicBezTo>
                    <a:pt x="48495" y="167"/>
                    <a:pt x="48316" y="1"/>
                    <a:pt x="48114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1432661" y="2965018"/>
              <a:ext cx="862191" cy="746765"/>
            </a:xfrm>
            <a:custGeom>
              <a:avLst/>
              <a:gdLst/>
              <a:ahLst/>
              <a:cxnLst/>
              <a:rect l="l" t="t" r="r" b="b"/>
              <a:pathLst>
                <a:path w="51055" h="44220" extrusionOk="0">
                  <a:moveTo>
                    <a:pt x="12764" y="0"/>
                  </a:moveTo>
                  <a:lnTo>
                    <a:pt x="1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5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4700" dirty="0">
                  <a:solidFill>
                    <a:schemeClr val="accent2">
                      <a:lumMod val="75000"/>
                    </a:schemeClr>
                  </a:solidFill>
                  <a:latin typeface="Fira Sans Extra Condensed Medium"/>
                  <a:sym typeface="Fira Sans Extra Condensed Medium"/>
                </a:rPr>
                <a:t>П</a:t>
              </a:r>
              <a:endParaRPr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339" name="Google Shape;1339;p42"/>
            <p:cNvGrpSpPr/>
            <p:nvPr/>
          </p:nvGrpSpPr>
          <p:grpSpPr>
            <a:xfrm>
              <a:off x="2434972" y="3000897"/>
              <a:ext cx="3751083" cy="654896"/>
              <a:chOff x="9464047" y="6326792"/>
              <a:chExt cx="3751083" cy="654896"/>
            </a:xfrm>
          </p:grpSpPr>
          <p:sp>
            <p:nvSpPr>
              <p:cNvPr id="1340" name="Google Shape;1340;p42"/>
              <p:cNvSpPr txBox="1"/>
              <p:nvPr/>
            </p:nvSpPr>
            <p:spPr>
              <a:xfrm>
                <a:off x="9464047" y="6326792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23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База данных</a:t>
                </a:r>
                <a:endParaRPr sz="23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41" name="Google Shape;1341;p42"/>
              <p:cNvSpPr txBox="1"/>
              <p:nvPr/>
            </p:nvSpPr>
            <p:spPr>
              <a:xfrm>
                <a:off x="9464047" y="6644188"/>
                <a:ext cx="3751083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16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образовательных организаций</a:t>
                </a:r>
                <a:endParaRPr lang="ru-RU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42" name="Google Shape;1342;p42"/>
          <p:cNvGrpSpPr/>
          <p:nvPr/>
        </p:nvGrpSpPr>
        <p:grpSpPr>
          <a:xfrm>
            <a:off x="4421434" y="2183985"/>
            <a:ext cx="6010809" cy="1257624"/>
            <a:chOff x="3316075" y="2070707"/>
            <a:chExt cx="4508107" cy="943218"/>
          </a:xfrm>
        </p:grpSpPr>
        <p:sp>
          <p:nvSpPr>
            <p:cNvPr id="1343" name="Google Shape;1343;p42"/>
            <p:cNvSpPr/>
            <p:nvPr/>
          </p:nvSpPr>
          <p:spPr>
            <a:xfrm>
              <a:off x="3316075" y="2168875"/>
              <a:ext cx="3993600" cy="74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6709065" y="2248034"/>
              <a:ext cx="370985" cy="588529"/>
            </a:xfrm>
            <a:custGeom>
              <a:avLst/>
              <a:gdLst/>
              <a:ahLst/>
              <a:cxnLst/>
              <a:rect l="l" t="t" r="r" b="b"/>
              <a:pathLst>
                <a:path w="21968" h="34850" extrusionOk="0">
                  <a:moveTo>
                    <a:pt x="10061" y="0"/>
                  </a:moveTo>
                  <a:lnTo>
                    <a:pt x="1" y="17419"/>
                  </a:lnTo>
                  <a:lnTo>
                    <a:pt x="10061" y="34850"/>
                  </a:lnTo>
                  <a:lnTo>
                    <a:pt x="21968" y="34850"/>
                  </a:lnTo>
                  <a:lnTo>
                    <a:pt x="21968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7005223" y="2070707"/>
              <a:ext cx="818959" cy="943218"/>
            </a:xfrm>
            <a:custGeom>
              <a:avLst/>
              <a:gdLst/>
              <a:ahLst/>
              <a:cxnLst/>
              <a:rect l="l" t="t" r="r" b="b"/>
              <a:pathLst>
                <a:path w="48495" h="55853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84"/>
                    <a:pt x="179" y="762"/>
                    <a:pt x="382" y="762"/>
                  </a:cubicBezTo>
                  <a:lnTo>
                    <a:pt x="31969" y="762"/>
                  </a:lnTo>
                  <a:lnTo>
                    <a:pt x="47649" y="27920"/>
                  </a:lnTo>
                  <a:lnTo>
                    <a:pt x="31969" y="55090"/>
                  </a:lnTo>
                  <a:lnTo>
                    <a:pt x="382" y="55090"/>
                  </a:lnTo>
                  <a:cubicBezTo>
                    <a:pt x="179" y="55090"/>
                    <a:pt x="1" y="55257"/>
                    <a:pt x="1" y="55471"/>
                  </a:cubicBezTo>
                  <a:cubicBezTo>
                    <a:pt x="1" y="55674"/>
                    <a:pt x="179" y="55852"/>
                    <a:pt x="382" y="55852"/>
                  </a:cubicBezTo>
                  <a:lnTo>
                    <a:pt x="32195" y="55852"/>
                  </a:lnTo>
                  <a:cubicBezTo>
                    <a:pt x="32326" y="55852"/>
                    <a:pt x="32457" y="55781"/>
                    <a:pt x="32516" y="55662"/>
                  </a:cubicBezTo>
                  <a:lnTo>
                    <a:pt x="48423" y="28111"/>
                  </a:lnTo>
                  <a:cubicBezTo>
                    <a:pt x="48495" y="27992"/>
                    <a:pt x="48495" y="27849"/>
                    <a:pt x="48423" y="27730"/>
                  </a:cubicBezTo>
                  <a:lnTo>
                    <a:pt x="32516" y="191"/>
                  </a:lnTo>
                  <a:cubicBezTo>
                    <a:pt x="32457" y="72"/>
                    <a:pt x="32326" y="0"/>
                    <a:pt x="3219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6849207" y="2168819"/>
              <a:ext cx="862191" cy="746782"/>
            </a:xfrm>
            <a:custGeom>
              <a:avLst/>
              <a:gdLst/>
              <a:ahLst/>
              <a:cxnLst/>
              <a:rect l="l" t="t" r="r" b="b"/>
              <a:pathLst>
                <a:path w="51055" h="44221" extrusionOk="0">
                  <a:moveTo>
                    <a:pt x="12764" y="0"/>
                  </a:moveTo>
                  <a:lnTo>
                    <a:pt x="0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4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4700" dirty="0">
                  <a:solidFill>
                    <a:schemeClr val="accent5"/>
                  </a:solidFill>
                  <a:latin typeface="Fira Sans Extra Condensed Medium"/>
                  <a:sym typeface="Fira Sans Extra Condensed Medium"/>
                </a:rPr>
                <a:t>А</a:t>
              </a:r>
              <a:endParaRPr dirty="0">
                <a:solidFill>
                  <a:schemeClr val="accent5"/>
                </a:solidFill>
              </a:endParaRPr>
            </a:p>
          </p:txBody>
        </p:sp>
        <p:grpSp>
          <p:nvGrpSpPr>
            <p:cNvPr id="1347" name="Google Shape;1347;p42"/>
            <p:cNvGrpSpPr/>
            <p:nvPr/>
          </p:nvGrpSpPr>
          <p:grpSpPr>
            <a:xfrm>
              <a:off x="3316075" y="2224869"/>
              <a:ext cx="3240600" cy="634800"/>
              <a:chOff x="9616450" y="7211475"/>
              <a:chExt cx="3240600" cy="634800"/>
            </a:xfrm>
          </p:grpSpPr>
          <p:sp>
            <p:nvSpPr>
              <p:cNvPr id="1348" name="Google Shape;1348;p42"/>
              <p:cNvSpPr txBox="1"/>
              <p:nvPr/>
            </p:nvSpPr>
            <p:spPr>
              <a:xfrm>
                <a:off x="9616450" y="7211475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23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База данных</a:t>
                </a:r>
                <a:endParaRPr sz="23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49" name="Google Shape;1349;p42"/>
              <p:cNvSpPr txBox="1"/>
              <p:nvPr/>
            </p:nvSpPr>
            <p:spPr>
              <a:xfrm>
                <a:off x="9616450" y="7508775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16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педагогических работников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50" name="Google Shape;1350;p42"/>
          <p:cNvGrpSpPr/>
          <p:nvPr/>
        </p:nvGrpSpPr>
        <p:grpSpPr>
          <a:xfrm>
            <a:off x="4040484" y="4306868"/>
            <a:ext cx="6391757" cy="1470791"/>
            <a:chOff x="3030363" y="3662870"/>
            <a:chExt cx="4793819" cy="943218"/>
          </a:xfrm>
        </p:grpSpPr>
        <p:sp>
          <p:nvSpPr>
            <p:cNvPr id="1351" name="Google Shape;1351;p42"/>
            <p:cNvSpPr/>
            <p:nvPr/>
          </p:nvSpPr>
          <p:spPr>
            <a:xfrm>
              <a:off x="3316075" y="3761225"/>
              <a:ext cx="3993600" cy="7467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6709065" y="3840196"/>
              <a:ext cx="370985" cy="588546"/>
            </a:xfrm>
            <a:custGeom>
              <a:avLst/>
              <a:gdLst/>
              <a:ahLst/>
              <a:cxnLst/>
              <a:rect l="l" t="t" r="r" b="b"/>
              <a:pathLst>
                <a:path w="21968" h="34851" extrusionOk="0">
                  <a:moveTo>
                    <a:pt x="10061" y="1"/>
                  </a:moveTo>
                  <a:lnTo>
                    <a:pt x="1" y="17432"/>
                  </a:lnTo>
                  <a:lnTo>
                    <a:pt x="10061" y="34850"/>
                  </a:lnTo>
                  <a:lnTo>
                    <a:pt x="21968" y="34850"/>
                  </a:lnTo>
                  <a:lnTo>
                    <a:pt x="21968" y="1"/>
                  </a:lnTo>
                  <a:close/>
                </a:path>
              </a:pathLst>
            </a:custGeom>
            <a:solidFill>
              <a:srgbClr val="51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7005223" y="3662870"/>
              <a:ext cx="818959" cy="943218"/>
            </a:xfrm>
            <a:custGeom>
              <a:avLst/>
              <a:gdLst/>
              <a:ahLst/>
              <a:cxnLst/>
              <a:rect l="l" t="t" r="r" b="b"/>
              <a:pathLst>
                <a:path w="48495" h="55853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lnTo>
                    <a:pt x="31969" y="763"/>
                  </a:lnTo>
                  <a:lnTo>
                    <a:pt x="47649" y="27933"/>
                  </a:lnTo>
                  <a:lnTo>
                    <a:pt x="31969" y="55091"/>
                  </a:lnTo>
                  <a:lnTo>
                    <a:pt x="382" y="55091"/>
                  </a:lnTo>
                  <a:cubicBezTo>
                    <a:pt x="179" y="55091"/>
                    <a:pt x="1" y="55257"/>
                    <a:pt x="1" y="55472"/>
                  </a:cubicBezTo>
                  <a:cubicBezTo>
                    <a:pt x="1" y="55686"/>
                    <a:pt x="179" y="55853"/>
                    <a:pt x="382" y="55853"/>
                  </a:cubicBezTo>
                  <a:lnTo>
                    <a:pt x="32195" y="55853"/>
                  </a:lnTo>
                  <a:cubicBezTo>
                    <a:pt x="32326" y="55853"/>
                    <a:pt x="32457" y="55781"/>
                    <a:pt x="32516" y="55662"/>
                  </a:cubicBezTo>
                  <a:lnTo>
                    <a:pt x="48423" y="28123"/>
                  </a:lnTo>
                  <a:cubicBezTo>
                    <a:pt x="48495" y="28004"/>
                    <a:pt x="48495" y="27861"/>
                    <a:pt x="48423" y="27742"/>
                  </a:cubicBezTo>
                  <a:lnTo>
                    <a:pt x="32516" y="191"/>
                  </a:lnTo>
                  <a:cubicBezTo>
                    <a:pt x="32457" y="72"/>
                    <a:pt x="32326" y="1"/>
                    <a:pt x="32195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6849207" y="3761184"/>
              <a:ext cx="862191" cy="746579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ru-RU" sz="4700" dirty="0">
                  <a:solidFill>
                    <a:srgbClr val="7030A0"/>
                  </a:solidFill>
                  <a:latin typeface="Fira Sans Extra Condensed Medium"/>
                  <a:sym typeface="Fira Sans Extra Condensed Medium"/>
                </a:rPr>
                <a:t>Р</a:t>
              </a:r>
              <a:endParaRPr dirty="0">
                <a:solidFill>
                  <a:srgbClr val="7030A0"/>
                </a:solidFill>
              </a:endParaRPr>
            </a:p>
          </p:txBody>
        </p:sp>
        <p:grpSp>
          <p:nvGrpSpPr>
            <p:cNvPr id="1355" name="Google Shape;1355;p42"/>
            <p:cNvGrpSpPr/>
            <p:nvPr/>
          </p:nvGrpSpPr>
          <p:grpSpPr>
            <a:xfrm>
              <a:off x="3030363" y="3711783"/>
              <a:ext cx="3680304" cy="693266"/>
              <a:chOff x="9330738" y="7970758"/>
              <a:chExt cx="3680304" cy="693266"/>
            </a:xfrm>
          </p:grpSpPr>
          <p:sp>
            <p:nvSpPr>
              <p:cNvPr id="1356" name="Google Shape;1356;p42"/>
              <p:cNvSpPr txBox="1"/>
              <p:nvPr/>
            </p:nvSpPr>
            <p:spPr>
              <a:xfrm>
                <a:off x="9768840" y="7970758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23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База данных</a:t>
                </a:r>
                <a:endParaRPr sz="23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57" name="Google Shape;1357;p42"/>
              <p:cNvSpPr txBox="1"/>
              <p:nvPr/>
            </p:nvSpPr>
            <p:spPr>
              <a:xfrm>
                <a:off x="9330738" y="8326524"/>
                <a:ext cx="3680304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15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специалистов</a:t>
                </a:r>
                <a:r>
                  <a:rPr lang="ru-RU" sz="15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, привлекаемых аттестационной комиссией для осуществления всестороннего анализа профессиональной деятельности</a:t>
                </a:r>
                <a:endParaRPr sz="15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6" name="Google Shape;1272;p41"/>
          <p:cNvSpPr txBox="1">
            <a:spLocks/>
          </p:cNvSpPr>
          <p:nvPr/>
        </p:nvSpPr>
        <p:spPr>
          <a:xfrm>
            <a:off x="979690" y="213604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kern="0" dirty="0">
                <a:solidFill>
                  <a:schemeClr val="accent4">
                    <a:lumMod val="50000"/>
                  </a:schemeClr>
                </a:solidFill>
              </a:rPr>
              <a:t>Содержательную</a:t>
            </a:r>
            <a:r>
              <a:rPr lang="ru-RU" kern="0" dirty="0">
                <a:solidFill>
                  <a:srgbClr val="002060"/>
                </a:solidFill>
              </a:rPr>
              <a:t> основу информационной системы составляют структурные элементы:</a:t>
            </a:r>
          </a:p>
        </p:txBody>
      </p:sp>
      <p:grpSp>
        <p:nvGrpSpPr>
          <p:cNvPr id="35" name="Google Shape;1334;p42"/>
          <p:cNvGrpSpPr/>
          <p:nvPr/>
        </p:nvGrpSpPr>
        <p:grpSpPr>
          <a:xfrm>
            <a:off x="1859204" y="5521769"/>
            <a:ext cx="6488240" cy="1257353"/>
            <a:chOff x="1319875" y="2866890"/>
            <a:chExt cx="4866180" cy="943015"/>
          </a:xfrm>
        </p:grpSpPr>
        <p:sp>
          <p:nvSpPr>
            <p:cNvPr id="37" name="Google Shape;1335;p42"/>
            <p:cNvSpPr/>
            <p:nvPr/>
          </p:nvSpPr>
          <p:spPr>
            <a:xfrm>
              <a:off x="1834375" y="2965050"/>
              <a:ext cx="3993600" cy="7467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336;p42"/>
            <p:cNvSpPr/>
            <p:nvPr/>
          </p:nvSpPr>
          <p:spPr>
            <a:xfrm>
              <a:off x="2063987" y="3044031"/>
              <a:ext cx="370985" cy="588732"/>
            </a:xfrm>
            <a:custGeom>
              <a:avLst/>
              <a:gdLst/>
              <a:ahLst/>
              <a:cxnLst/>
              <a:rect l="l" t="t" r="r" b="b"/>
              <a:pathLst>
                <a:path w="21968" h="34862" extrusionOk="0">
                  <a:moveTo>
                    <a:pt x="1" y="0"/>
                  </a:moveTo>
                  <a:lnTo>
                    <a:pt x="1" y="34862"/>
                  </a:lnTo>
                  <a:lnTo>
                    <a:pt x="11907" y="34862"/>
                  </a:lnTo>
                  <a:lnTo>
                    <a:pt x="21968" y="17431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337;p42"/>
            <p:cNvSpPr/>
            <p:nvPr/>
          </p:nvSpPr>
          <p:spPr>
            <a:xfrm>
              <a:off x="1319875" y="2866890"/>
              <a:ext cx="818959" cy="943015"/>
            </a:xfrm>
            <a:custGeom>
              <a:avLst/>
              <a:gdLst/>
              <a:ahLst/>
              <a:cxnLst/>
              <a:rect l="l" t="t" r="r" b="b"/>
              <a:pathLst>
                <a:path w="48495" h="55841" extrusionOk="0">
                  <a:moveTo>
                    <a:pt x="16300" y="1"/>
                  </a:moveTo>
                  <a:cubicBezTo>
                    <a:pt x="16169" y="1"/>
                    <a:pt x="16050" y="72"/>
                    <a:pt x="15979" y="191"/>
                  </a:cubicBezTo>
                  <a:lnTo>
                    <a:pt x="72" y="27730"/>
                  </a:lnTo>
                  <a:cubicBezTo>
                    <a:pt x="1" y="27849"/>
                    <a:pt x="1" y="27992"/>
                    <a:pt x="72" y="28111"/>
                  </a:cubicBezTo>
                  <a:lnTo>
                    <a:pt x="15979" y="55650"/>
                  </a:lnTo>
                  <a:cubicBezTo>
                    <a:pt x="16050" y="55770"/>
                    <a:pt x="16169" y="55841"/>
                    <a:pt x="16300" y="55841"/>
                  </a:cubicBezTo>
                  <a:lnTo>
                    <a:pt x="48114" y="55841"/>
                  </a:lnTo>
                  <a:cubicBezTo>
                    <a:pt x="48316" y="55841"/>
                    <a:pt x="48495" y="55674"/>
                    <a:pt x="48495" y="55460"/>
                  </a:cubicBezTo>
                  <a:cubicBezTo>
                    <a:pt x="48495" y="55258"/>
                    <a:pt x="48316" y="55079"/>
                    <a:pt x="48114" y="55079"/>
                  </a:cubicBezTo>
                  <a:lnTo>
                    <a:pt x="16526" y="55079"/>
                  </a:lnTo>
                  <a:lnTo>
                    <a:pt x="846" y="27921"/>
                  </a:lnTo>
                  <a:lnTo>
                    <a:pt x="16526" y="751"/>
                  </a:lnTo>
                  <a:lnTo>
                    <a:pt x="48114" y="751"/>
                  </a:lnTo>
                  <a:cubicBezTo>
                    <a:pt x="48316" y="751"/>
                    <a:pt x="48495" y="584"/>
                    <a:pt x="48495" y="382"/>
                  </a:cubicBezTo>
                  <a:cubicBezTo>
                    <a:pt x="48495" y="167"/>
                    <a:pt x="48316" y="1"/>
                    <a:pt x="48114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338;p42"/>
            <p:cNvSpPr/>
            <p:nvPr/>
          </p:nvSpPr>
          <p:spPr>
            <a:xfrm>
              <a:off x="1432661" y="2965018"/>
              <a:ext cx="862191" cy="746765"/>
            </a:xfrm>
            <a:custGeom>
              <a:avLst/>
              <a:gdLst/>
              <a:ahLst/>
              <a:cxnLst/>
              <a:rect l="l" t="t" r="r" b="b"/>
              <a:pathLst>
                <a:path w="51055" h="44220" extrusionOk="0">
                  <a:moveTo>
                    <a:pt x="12764" y="0"/>
                  </a:moveTo>
                  <a:lnTo>
                    <a:pt x="1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5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1" name="Google Shape;1339;p42"/>
            <p:cNvGrpSpPr/>
            <p:nvPr/>
          </p:nvGrpSpPr>
          <p:grpSpPr>
            <a:xfrm>
              <a:off x="2434972" y="3000897"/>
              <a:ext cx="3751083" cy="654896"/>
              <a:chOff x="9464047" y="6326792"/>
              <a:chExt cx="3751083" cy="654896"/>
            </a:xfrm>
          </p:grpSpPr>
          <p:sp>
            <p:nvSpPr>
              <p:cNvPr id="42" name="Google Shape;1340;p42"/>
              <p:cNvSpPr txBox="1"/>
              <p:nvPr/>
            </p:nvSpPr>
            <p:spPr>
              <a:xfrm>
                <a:off x="9464047" y="6326792"/>
                <a:ext cx="32406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23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База данных</a:t>
                </a:r>
                <a:endParaRPr sz="23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" name="Google Shape;1341;p42"/>
              <p:cNvSpPr txBox="1"/>
              <p:nvPr/>
            </p:nvSpPr>
            <p:spPr>
              <a:xfrm>
                <a:off x="9464047" y="6644188"/>
                <a:ext cx="3751083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sz="16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Руководителей ОО, кандидатов на замещение вакантных должностей руководителей ОО</a:t>
                </a:r>
                <a:endParaRPr lang="ru-RU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8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3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роли пользователей в системе: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363" name="Google Shape;1363;p43"/>
          <p:cNvGrpSpPr/>
          <p:nvPr/>
        </p:nvGrpSpPr>
        <p:grpSpPr>
          <a:xfrm>
            <a:off x="614643" y="1857083"/>
            <a:ext cx="2331311" cy="2657659"/>
            <a:chOff x="980862" y="1474293"/>
            <a:chExt cx="1748483" cy="1993244"/>
          </a:xfrm>
        </p:grpSpPr>
        <p:sp>
          <p:nvSpPr>
            <p:cNvPr id="1364" name="Google Shape;1364;p43"/>
            <p:cNvSpPr/>
            <p:nvPr/>
          </p:nvSpPr>
          <p:spPr>
            <a:xfrm>
              <a:off x="1160350" y="1474293"/>
              <a:ext cx="1165336" cy="1165145"/>
            </a:xfrm>
            <a:custGeom>
              <a:avLst/>
              <a:gdLst/>
              <a:ahLst/>
              <a:cxnLst/>
              <a:rect l="l" t="t" r="r" b="b"/>
              <a:pathLst>
                <a:path w="42934" h="42923" extrusionOk="0">
                  <a:moveTo>
                    <a:pt x="21467" y="1739"/>
                  </a:moveTo>
                  <a:lnTo>
                    <a:pt x="28611" y="8883"/>
                  </a:lnTo>
                  <a:lnTo>
                    <a:pt x="29039" y="8442"/>
                  </a:lnTo>
                  <a:cubicBezTo>
                    <a:pt x="29766" y="7716"/>
                    <a:pt x="30730" y="7323"/>
                    <a:pt x="31766" y="7323"/>
                  </a:cubicBezTo>
                  <a:cubicBezTo>
                    <a:pt x="32790" y="7323"/>
                    <a:pt x="33754" y="7716"/>
                    <a:pt x="34481" y="8442"/>
                  </a:cubicBezTo>
                  <a:cubicBezTo>
                    <a:pt x="35207" y="9168"/>
                    <a:pt x="35612" y="10133"/>
                    <a:pt x="35612" y="11169"/>
                  </a:cubicBezTo>
                  <a:cubicBezTo>
                    <a:pt x="35612" y="12193"/>
                    <a:pt x="35207" y="13157"/>
                    <a:pt x="34481" y="13883"/>
                  </a:cubicBezTo>
                  <a:lnTo>
                    <a:pt x="34052" y="14324"/>
                  </a:lnTo>
                  <a:lnTo>
                    <a:pt x="41184" y="21468"/>
                  </a:lnTo>
                  <a:lnTo>
                    <a:pt x="33433" y="29219"/>
                  </a:lnTo>
                  <a:lnTo>
                    <a:pt x="33861" y="29659"/>
                  </a:lnTo>
                  <a:cubicBezTo>
                    <a:pt x="34588" y="30385"/>
                    <a:pt x="34993" y="31350"/>
                    <a:pt x="34993" y="32374"/>
                  </a:cubicBezTo>
                  <a:cubicBezTo>
                    <a:pt x="34993" y="33410"/>
                    <a:pt x="34588" y="34374"/>
                    <a:pt x="33861" y="35100"/>
                  </a:cubicBezTo>
                  <a:cubicBezTo>
                    <a:pt x="33135" y="35827"/>
                    <a:pt x="32171" y="36231"/>
                    <a:pt x="31147" y="36231"/>
                  </a:cubicBezTo>
                  <a:cubicBezTo>
                    <a:pt x="30111" y="36231"/>
                    <a:pt x="29147" y="35827"/>
                    <a:pt x="28420" y="35100"/>
                  </a:cubicBezTo>
                  <a:lnTo>
                    <a:pt x="27992" y="34660"/>
                  </a:lnTo>
                  <a:lnTo>
                    <a:pt x="21467" y="41184"/>
                  </a:lnTo>
                  <a:lnTo>
                    <a:pt x="14323" y="34041"/>
                  </a:lnTo>
                  <a:lnTo>
                    <a:pt x="13883" y="34481"/>
                  </a:lnTo>
                  <a:cubicBezTo>
                    <a:pt x="13156" y="35207"/>
                    <a:pt x="12192" y="35612"/>
                    <a:pt x="11168" y="35612"/>
                  </a:cubicBezTo>
                  <a:cubicBezTo>
                    <a:pt x="10144" y="35612"/>
                    <a:pt x="9180" y="35207"/>
                    <a:pt x="8453" y="34481"/>
                  </a:cubicBezTo>
                  <a:cubicBezTo>
                    <a:pt x="7715" y="33755"/>
                    <a:pt x="7322" y="32790"/>
                    <a:pt x="7322" y="31755"/>
                  </a:cubicBezTo>
                  <a:cubicBezTo>
                    <a:pt x="7322" y="30731"/>
                    <a:pt x="7715" y="29766"/>
                    <a:pt x="8453" y="29040"/>
                  </a:cubicBezTo>
                  <a:lnTo>
                    <a:pt x="8882" y="28599"/>
                  </a:lnTo>
                  <a:lnTo>
                    <a:pt x="1738" y="21468"/>
                  </a:lnTo>
                  <a:lnTo>
                    <a:pt x="8263" y="14943"/>
                  </a:lnTo>
                  <a:lnTo>
                    <a:pt x="7834" y="14502"/>
                  </a:lnTo>
                  <a:cubicBezTo>
                    <a:pt x="7096" y="13776"/>
                    <a:pt x="6703" y="12812"/>
                    <a:pt x="6703" y="11788"/>
                  </a:cubicBezTo>
                  <a:cubicBezTo>
                    <a:pt x="6703" y="10752"/>
                    <a:pt x="7096" y="9788"/>
                    <a:pt x="7834" y="9061"/>
                  </a:cubicBezTo>
                  <a:cubicBezTo>
                    <a:pt x="8561" y="8335"/>
                    <a:pt x="9525" y="7942"/>
                    <a:pt x="10549" y="7942"/>
                  </a:cubicBezTo>
                  <a:cubicBezTo>
                    <a:pt x="11573" y="7942"/>
                    <a:pt x="12537" y="8335"/>
                    <a:pt x="13264" y="9061"/>
                  </a:cubicBezTo>
                  <a:lnTo>
                    <a:pt x="13704" y="9502"/>
                  </a:lnTo>
                  <a:lnTo>
                    <a:pt x="21467" y="1739"/>
                  </a:lnTo>
                  <a:close/>
                  <a:moveTo>
                    <a:pt x="21467" y="1"/>
                  </a:moveTo>
                  <a:lnTo>
                    <a:pt x="13680" y="7787"/>
                  </a:lnTo>
                  <a:cubicBezTo>
                    <a:pt x="12787" y="7085"/>
                    <a:pt x="11692" y="6704"/>
                    <a:pt x="10549" y="6704"/>
                  </a:cubicBezTo>
                  <a:cubicBezTo>
                    <a:pt x="9192" y="6704"/>
                    <a:pt x="7918" y="7228"/>
                    <a:pt x="6953" y="8192"/>
                  </a:cubicBezTo>
                  <a:cubicBezTo>
                    <a:pt x="6001" y="9157"/>
                    <a:pt x="5465" y="10431"/>
                    <a:pt x="5465" y="11788"/>
                  </a:cubicBezTo>
                  <a:cubicBezTo>
                    <a:pt x="5465" y="12931"/>
                    <a:pt x="5846" y="14026"/>
                    <a:pt x="6548" y="14919"/>
                  </a:cubicBezTo>
                  <a:lnTo>
                    <a:pt x="0" y="21468"/>
                  </a:lnTo>
                  <a:lnTo>
                    <a:pt x="7168" y="28623"/>
                  </a:lnTo>
                  <a:cubicBezTo>
                    <a:pt x="6465" y="29516"/>
                    <a:pt x="6084" y="30612"/>
                    <a:pt x="6084" y="31755"/>
                  </a:cubicBezTo>
                  <a:cubicBezTo>
                    <a:pt x="6084" y="33112"/>
                    <a:pt x="6620" y="34398"/>
                    <a:pt x="7572" y="35350"/>
                  </a:cubicBezTo>
                  <a:cubicBezTo>
                    <a:pt x="8537" y="36315"/>
                    <a:pt x="9811" y="36839"/>
                    <a:pt x="11168" y="36839"/>
                  </a:cubicBezTo>
                  <a:cubicBezTo>
                    <a:pt x="12311" y="36839"/>
                    <a:pt x="13406" y="36458"/>
                    <a:pt x="14299" y="35767"/>
                  </a:cubicBezTo>
                  <a:lnTo>
                    <a:pt x="21467" y="42923"/>
                  </a:lnTo>
                  <a:lnTo>
                    <a:pt x="28015" y="36386"/>
                  </a:lnTo>
                  <a:cubicBezTo>
                    <a:pt x="28908" y="37077"/>
                    <a:pt x="29992" y="37458"/>
                    <a:pt x="31147" y="37458"/>
                  </a:cubicBezTo>
                  <a:cubicBezTo>
                    <a:pt x="32504" y="37458"/>
                    <a:pt x="33778" y="36934"/>
                    <a:pt x="34731" y="35969"/>
                  </a:cubicBezTo>
                  <a:cubicBezTo>
                    <a:pt x="35695" y="35017"/>
                    <a:pt x="36219" y="33731"/>
                    <a:pt x="36219" y="32374"/>
                  </a:cubicBezTo>
                  <a:cubicBezTo>
                    <a:pt x="36219" y="31231"/>
                    <a:pt x="35850" y="30135"/>
                    <a:pt x="35147" y="29254"/>
                  </a:cubicBezTo>
                  <a:lnTo>
                    <a:pt x="42374" y="22015"/>
                  </a:lnTo>
                  <a:lnTo>
                    <a:pt x="42934" y="21468"/>
                  </a:lnTo>
                  <a:lnTo>
                    <a:pt x="35766" y="14300"/>
                  </a:lnTo>
                  <a:cubicBezTo>
                    <a:pt x="36469" y="13407"/>
                    <a:pt x="36838" y="12312"/>
                    <a:pt x="36838" y="11169"/>
                  </a:cubicBezTo>
                  <a:cubicBezTo>
                    <a:pt x="36838" y="9811"/>
                    <a:pt x="36314" y="8537"/>
                    <a:pt x="35350" y="7573"/>
                  </a:cubicBezTo>
                  <a:cubicBezTo>
                    <a:pt x="34397" y="6609"/>
                    <a:pt x="33123" y="6085"/>
                    <a:pt x="31766" y="6085"/>
                  </a:cubicBezTo>
                  <a:cubicBezTo>
                    <a:pt x="30611" y="6085"/>
                    <a:pt x="29528" y="6466"/>
                    <a:pt x="28635" y="7168"/>
                  </a:cubicBezTo>
                  <a:lnTo>
                    <a:pt x="2146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43"/>
            <p:cNvSpPr txBox="1"/>
            <p:nvPr/>
          </p:nvSpPr>
          <p:spPr>
            <a:xfrm>
              <a:off x="980862" y="3037937"/>
              <a:ext cx="174848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Администратор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68" name="Google Shape;1368;p43"/>
            <p:cNvGrpSpPr/>
            <p:nvPr/>
          </p:nvGrpSpPr>
          <p:grpSpPr>
            <a:xfrm rot="-5400000">
              <a:off x="1632764" y="2738780"/>
              <a:ext cx="220530" cy="198202"/>
              <a:chOff x="10255975" y="2077663"/>
              <a:chExt cx="158975" cy="142900"/>
            </a:xfrm>
          </p:grpSpPr>
          <p:sp>
            <p:nvSpPr>
              <p:cNvPr id="1369" name="Google Shape;1369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0" name="Google Shape;1370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72" name="Google Shape;1372;p43"/>
          <p:cNvGrpSpPr/>
          <p:nvPr/>
        </p:nvGrpSpPr>
        <p:grpSpPr>
          <a:xfrm>
            <a:off x="10321177" y="1828170"/>
            <a:ext cx="2032400" cy="2686609"/>
            <a:chOff x="2965980" y="1474293"/>
            <a:chExt cx="1524300" cy="2014957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373" name="Google Shape;1373;p43"/>
            <p:cNvSpPr/>
            <p:nvPr/>
          </p:nvSpPr>
          <p:spPr>
            <a:xfrm>
              <a:off x="3046178" y="1474293"/>
              <a:ext cx="1165689" cy="1165145"/>
            </a:xfrm>
            <a:custGeom>
              <a:avLst/>
              <a:gdLst/>
              <a:ahLst/>
              <a:cxnLst/>
              <a:rect l="l" t="t" r="r" b="b"/>
              <a:pathLst>
                <a:path w="42947" h="42923" extrusionOk="0">
                  <a:moveTo>
                    <a:pt x="21480" y="1739"/>
                  </a:moveTo>
                  <a:lnTo>
                    <a:pt x="27766" y="8025"/>
                  </a:lnTo>
                  <a:cubicBezTo>
                    <a:pt x="27076" y="8918"/>
                    <a:pt x="26695" y="10014"/>
                    <a:pt x="26695" y="11169"/>
                  </a:cubicBezTo>
                  <a:cubicBezTo>
                    <a:pt x="26695" y="12526"/>
                    <a:pt x="27218" y="13800"/>
                    <a:pt x="28183" y="14752"/>
                  </a:cubicBezTo>
                  <a:cubicBezTo>
                    <a:pt x="29135" y="15717"/>
                    <a:pt x="30409" y="16241"/>
                    <a:pt x="31767" y="16241"/>
                  </a:cubicBezTo>
                  <a:cubicBezTo>
                    <a:pt x="32921" y="16241"/>
                    <a:pt x="34017" y="15860"/>
                    <a:pt x="34898" y="15169"/>
                  </a:cubicBezTo>
                  <a:lnTo>
                    <a:pt x="41196" y="21456"/>
                  </a:lnTo>
                  <a:lnTo>
                    <a:pt x="33302" y="29338"/>
                  </a:lnTo>
                  <a:lnTo>
                    <a:pt x="33743" y="29778"/>
                  </a:lnTo>
                  <a:cubicBezTo>
                    <a:pt x="34469" y="30504"/>
                    <a:pt x="34862" y="31469"/>
                    <a:pt x="34862" y="32493"/>
                  </a:cubicBezTo>
                  <a:cubicBezTo>
                    <a:pt x="34862" y="33529"/>
                    <a:pt x="34469" y="34493"/>
                    <a:pt x="33743" y="35207"/>
                  </a:cubicBezTo>
                  <a:cubicBezTo>
                    <a:pt x="33017" y="35946"/>
                    <a:pt x="32040" y="36338"/>
                    <a:pt x="31016" y="36338"/>
                  </a:cubicBezTo>
                  <a:cubicBezTo>
                    <a:pt x="29993" y="36338"/>
                    <a:pt x="29028" y="35946"/>
                    <a:pt x="28302" y="35207"/>
                  </a:cubicBezTo>
                  <a:lnTo>
                    <a:pt x="27861" y="34779"/>
                  </a:lnTo>
                  <a:lnTo>
                    <a:pt x="21468" y="41172"/>
                  </a:lnTo>
                  <a:lnTo>
                    <a:pt x="15193" y="34898"/>
                  </a:lnTo>
                  <a:cubicBezTo>
                    <a:pt x="15955" y="33981"/>
                    <a:pt x="16372" y="32838"/>
                    <a:pt x="16372" y="31635"/>
                  </a:cubicBezTo>
                  <a:cubicBezTo>
                    <a:pt x="16372" y="30278"/>
                    <a:pt x="15848" y="29004"/>
                    <a:pt x="14884" y="28040"/>
                  </a:cubicBezTo>
                  <a:cubicBezTo>
                    <a:pt x="13931" y="27087"/>
                    <a:pt x="12657" y="26552"/>
                    <a:pt x="11300" y="26552"/>
                  </a:cubicBezTo>
                  <a:cubicBezTo>
                    <a:pt x="10085" y="26552"/>
                    <a:pt x="8942" y="26980"/>
                    <a:pt x="8026" y="27742"/>
                  </a:cubicBezTo>
                  <a:lnTo>
                    <a:pt x="1739" y="21468"/>
                  </a:lnTo>
                  <a:lnTo>
                    <a:pt x="7299" y="15895"/>
                  </a:lnTo>
                  <a:cubicBezTo>
                    <a:pt x="8180" y="16598"/>
                    <a:pt x="9276" y="16979"/>
                    <a:pt x="10431" y="16979"/>
                  </a:cubicBezTo>
                  <a:cubicBezTo>
                    <a:pt x="11776" y="16979"/>
                    <a:pt x="13050" y="16455"/>
                    <a:pt x="14014" y="15491"/>
                  </a:cubicBezTo>
                  <a:cubicBezTo>
                    <a:pt x="15848" y="13657"/>
                    <a:pt x="15979" y="10764"/>
                    <a:pt x="14431" y="8776"/>
                  </a:cubicBezTo>
                  <a:lnTo>
                    <a:pt x="21480" y="1739"/>
                  </a:lnTo>
                  <a:close/>
                  <a:moveTo>
                    <a:pt x="21480" y="1"/>
                  </a:moveTo>
                  <a:lnTo>
                    <a:pt x="12705" y="8752"/>
                  </a:lnTo>
                  <a:lnTo>
                    <a:pt x="13145" y="9180"/>
                  </a:lnTo>
                  <a:cubicBezTo>
                    <a:pt x="14645" y="10681"/>
                    <a:pt x="14645" y="13121"/>
                    <a:pt x="13145" y="14621"/>
                  </a:cubicBezTo>
                  <a:cubicBezTo>
                    <a:pt x="12419" y="15348"/>
                    <a:pt x="11455" y="15753"/>
                    <a:pt x="10431" y="15753"/>
                  </a:cubicBezTo>
                  <a:cubicBezTo>
                    <a:pt x="9395" y="15753"/>
                    <a:pt x="8430" y="15348"/>
                    <a:pt x="7704" y="14621"/>
                  </a:cubicBezTo>
                  <a:lnTo>
                    <a:pt x="7275" y="14181"/>
                  </a:lnTo>
                  <a:lnTo>
                    <a:pt x="429" y="21027"/>
                  </a:lnTo>
                  <a:lnTo>
                    <a:pt x="1" y="21468"/>
                  </a:lnTo>
                  <a:lnTo>
                    <a:pt x="7573" y="29028"/>
                  </a:lnTo>
                  <a:lnTo>
                    <a:pt x="8014" y="29469"/>
                  </a:lnTo>
                  <a:lnTo>
                    <a:pt x="8442" y="29028"/>
                  </a:lnTo>
                  <a:cubicBezTo>
                    <a:pt x="8478" y="29004"/>
                    <a:pt x="8502" y="28980"/>
                    <a:pt x="8526" y="28957"/>
                  </a:cubicBezTo>
                  <a:lnTo>
                    <a:pt x="8621" y="28861"/>
                  </a:lnTo>
                  <a:cubicBezTo>
                    <a:pt x="9347" y="28171"/>
                    <a:pt x="10300" y="27790"/>
                    <a:pt x="11300" y="27790"/>
                  </a:cubicBezTo>
                  <a:cubicBezTo>
                    <a:pt x="12324" y="27790"/>
                    <a:pt x="13288" y="28183"/>
                    <a:pt x="14014" y="28909"/>
                  </a:cubicBezTo>
                  <a:cubicBezTo>
                    <a:pt x="14741" y="29635"/>
                    <a:pt x="15145" y="30612"/>
                    <a:pt x="15145" y="31635"/>
                  </a:cubicBezTo>
                  <a:cubicBezTo>
                    <a:pt x="15145" y="32659"/>
                    <a:pt x="14741" y="33636"/>
                    <a:pt x="14014" y="34362"/>
                  </a:cubicBezTo>
                  <a:cubicBezTo>
                    <a:pt x="13991" y="34386"/>
                    <a:pt x="13967" y="34410"/>
                    <a:pt x="13943" y="34422"/>
                  </a:cubicBezTo>
                  <a:lnTo>
                    <a:pt x="13407" y="34862"/>
                  </a:lnTo>
                  <a:lnTo>
                    <a:pt x="21468" y="42923"/>
                  </a:lnTo>
                  <a:lnTo>
                    <a:pt x="27897" y="36493"/>
                  </a:lnTo>
                  <a:cubicBezTo>
                    <a:pt x="28778" y="37196"/>
                    <a:pt x="29873" y="37577"/>
                    <a:pt x="31016" y="37577"/>
                  </a:cubicBezTo>
                  <a:cubicBezTo>
                    <a:pt x="32374" y="37577"/>
                    <a:pt x="33648" y="37041"/>
                    <a:pt x="34612" y="36088"/>
                  </a:cubicBezTo>
                  <a:cubicBezTo>
                    <a:pt x="35565" y="35124"/>
                    <a:pt x="36100" y="33850"/>
                    <a:pt x="36100" y="32493"/>
                  </a:cubicBezTo>
                  <a:cubicBezTo>
                    <a:pt x="36100" y="31350"/>
                    <a:pt x="35719" y="30254"/>
                    <a:pt x="35029" y="29373"/>
                  </a:cubicBezTo>
                  <a:lnTo>
                    <a:pt x="42947" y="21456"/>
                  </a:lnTo>
                  <a:lnTo>
                    <a:pt x="34934" y="13455"/>
                  </a:lnTo>
                  <a:lnTo>
                    <a:pt x="34493" y="13883"/>
                  </a:lnTo>
                  <a:cubicBezTo>
                    <a:pt x="33767" y="14610"/>
                    <a:pt x="32802" y="15014"/>
                    <a:pt x="31767" y="15014"/>
                  </a:cubicBezTo>
                  <a:cubicBezTo>
                    <a:pt x="30743" y="15014"/>
                    <a:pt x="29778" y="14610"/>
                    <a:pt x="29052" y="13883"/>
                  </a:cubicBezTo>
                  <a:cubicBezTo>
                    <a:pt x="28326" y="13157"/>
                    <a:pt x="27921" y="12193"/>
                    <a:pt x="27921" y="11169"/>
                  </a:cubicBezTo>
                  <a:cubicBezTo>
                    <a:pt x="27921" y="10133"/>
                    <a:pt x="28326" y="9168"/>
                    <a:pt x="29052" y="8442"/>
                  </a:cubicBezTo>
                  <a:lnTo>
                    <a:pt x="29492" y="8002"/>
                  </a:lnTo>
                  <a:lnTo>
                    <a:pt x="214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43"/>
            <p:cNvSpPr txBox="1"/>
            <p:nvPr/>
          </p:nvSpPr>
          <p:spPr>
            <a:xfrm>
              <a:off x="2965980" y="3059650"/>
              <a:ext cx="1524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Наблюдатель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77" name="Google Shape;1377;p43"/>
            <p:cNvGrpSpPr/>
            <p:nvPr/>
          </p:nvGrpSpPr>
          <p:grpSpPr>
            <a:xfrm rot="-5400000">
              <a:off x="3518764" y="2738780"/>
              <a:ext cx="220530" cy="198202"/>
              <a:chOff x="10255975" y="2077663"/>
              <a:chExt cx="158975" cy="142900"/>
            </a:xfrm>
            <a:grpFill/>
          </p:grpSpPr>
          <p:sp>
            <p:nvSpPr>
              <p:cNvPr id="1378" name="Google Shape;1378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Google Shape;1379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85" name="Google Shape;1385;p43"/>
          <p:cNvGrpSpPr/>
          <p:nvPr/>
        </p:nvGrpSpPr>
        <p:grpSpPr>
          <a:xfrm>
            <a:off x="8395707" y="1877682"/>
            <a:ext cx="2032400" cy="2772124"/>
            <a:chOff x="4740692" y="1474130"/>
            <a:chExt cx="1524300" cy="2079093"/>
          </a:xfrm>
        </p:grpSpPr>
        <p:sp>
          <p:nvSpPr>
            <p:cNvPr id="1386" name="Google Shape;1386;p43"/>
            <p:cNvSpPr/>
            <p:nvPr/>
          </p:nvSpPr>
          <p:spPr>
            <a:xfrm>
              <a:off x="4932427" y="1474130"/>
              <a:ext cx="1165363" cy="1165471"/>
            </a:xfrm>
            <a:custGeom>
              <a:avLst/>
              <a:gdLst/>
              <a:ahLst/>
              <a:cxnLst/>
              <a:rect l="l" t="t" r="r" b="b"/>
              <a:pathLst>
                <a:path w="42935" h="42935" extrusionOk="0">
                  <a:moveTo>
                    <a:pt x="21467" y="1751"/>
                  </a:moveTo>
                  <a:lnTo>
                    <a:pt x="28611" y="8883"/>
                  </a:lnTo>
                  <a:lnTo>
                    <a:pt x="29040" y="8454"/>
                  </a:lnTo>
                  <a:cubicBezTo>
                    <a:pt x="29766" y="7728"/>
                    <a:pt x="30730" y="7323"/>
                    <a:pt x="31766" y="7323"/>
                  </a:cubicBezTo>
                  <a:cubicBezTo>
                    <a:pt x="32790" y="7323"/>
                    <a:pt x="33755" y="7728"/>
                    <a:pt x="34481" y="8454"/>
                  </a:cubicBezTo>
                  <a:cubicBezTo>
                    <a:pt x="35981" y="9954"/>
                    <a:pt x="35981" y="12395"/>
                    <a:pt x="34481" y="13895"/>
                  </a:cubicBezTo>
                  <a:lnTo>
                    <a:pt x="34052" y="14324"/>
                  </a:lnTo>
                  <a:lnTo>
                    <a:pt x="41184" y="21468"/>
                  </a:lnTo>
                  <a:lnTo>
                    <a:pt x="34278" y="28385"/>
                  </a:lnTo>
                  <a:cubicBezTo>
                    <a:pt x="33385" y="27683"/>
                    <a:pt x="32290" y="27302"/>
                    <a:pt x="31147" y="27302"/>
                  </a:cubicBezTo>
                  <a:cubicBezTo>
                    <a:pt x="29790" y="27302"/>
                    <a:pt x="28516" y="27837"/>
                    <a:pt x="27551" y="28790"/>
                  </a:cubicBezTo>
                  <a:cubicBezTo>
                    <a:pt x="26587" y="29754"/>
                    <a:pt x="26063" y="31028"/>
                    <a:pt x="26063" y="32386"/>
                  </a:cubicBezTo>
                  <a:cubicBezTo>
                    <a:pt x="26063" y="33541"/>
                    <a:pt x="26444" y="34624"/>
                    <a:pt x="27147" y="35517"/>
                  </a:cubicBezTo>
                  <a:lnTo>
                    <a:pt x="21467" y="41196"/>
                  </a:lnTo>
                  <a:lnTo>
                    <a:pt x="14324" y="34053"/>
                  </a:lnTo>
                  <a:lnTo>
                    <a:pt x="13895" y="34493"/>
                  </a:lnTo>
                  <a:cubicBezTo>
                    <a:pt x="13169" y="35219"/>
                    <a:pt x="12192" y="35612"/>
                    <a:pt x="11168" y="35612"/>
                  </a:cubicBezTo>
                  <a:cubicBezTo>
                    <a:pt x="10144" y="35612"/>
                    <a:pt x="9168" y="35219"/>
                    <a:pt x="8442" y="34493"/>
                  </a:cubicBezTo>
                  <a:cubicBezTo>
                    <a:pt x="6954" y="32993"/>
                    <a:pt x="6954" y="30552"/>
                    <a:pt x="8442" y="29040"/>
                  </a:cubicBezTo>
                  <a:lnTo>
                    <a:pt x="8882" y="28611"/>
                  </a:lnTo>
                  <a:lnTo>
                    <a:pt x="1751" y="21468"/>
                  </a:lnTo>
                  <a:lnTo>
                    <a:pt x="7418" y="15788"/>
                  </a:lnTo>
                  <a:cubicBezTo>
                    <a:pt x="8311" y="16491"/>
                    <a:pt x="9394" y="16872"/>
                    <a:pt x="10549" y="16872"/>
                  </a:cubicBezTo>
                  <a:cubicBezTo>
                    <a:pt x="11907" y="16872"/>
                    <a:pt x="13181" y="16348"/>
                    <a:pt x="14145" y="15384"/>
                  </a:cubicBezTo>
                  <a:cubicBezTo>
                    <a:pt x="15097" y="14419"/>
                    <a:pt x="15633" y="13145"/>
                    <a:pt x="15633" y="11788"/>
                  </a:cubicBezTo>
                  <a:cubicBezTo>
                    <a:pt x="15633" y="10645"/>
                    <a:pt x="15252" y="9550"/>
                    <a:pt x="14550" y="8657"/>
                  </a:cubicBezTo>
                  <a:lnTo>
                    <a:pt x="21467" y="1751"/>
                  </a:lnTo>
                  <a:close/>
                  <a:moveTo>
                    <a:pt x="21467" y="1"/>
                  </a:moveTo>
                  <a:lnTo>
                    <a:pt x="12835" y="8633"/>
                  </a:lnTo>
                  <a:lnTo>
                    <a:pt x="13264" y="9073"/>
                  </a:lnTo>
                  <a:cubicBezTo>
                    <a:pt x="13990" y="9800"/>
                    <a:pt x="14395" y="10764"/>
                    <a:pt x="14395" y="11788"/>
                  </a:cubicBezTo>
                  <a:cubicBezTo>
                    <a:pt x="14395" y="12824"/>
                    <a:pt x="13990" y="13788"/>
                    <a:pt x="13264" y="14514"/>
                  </a:cubicBezTo>
                  <a:cubicBezTo>
                    <a:pt x="12538" y="15241"/>
                    <a:pt x="11573" y="15634"/>
                    <a:pt x="10549" y="15634"/>
                  </a:cubicBezTo>
                  <a:cubicBezTo>
                    <a:pt x="9525" y="15634"/>
                    <a:pt x="8549" y="15241"/>
                    <a:pt x="7823" y="14514"/>
                  </a:cubicBezTo>
                  <a:lnTo>
                    <a:pt x="7394" y="14074"/>
                  </a:lnTo>
                  <a:lnTo>
                    <a:pt x="0" y="21468"/>
                  </a:lnTo>
                  <a:lnTo>
                    <a:pt x="7168" y="28635"/>
                  </a:lnTo>
                  <a:cubicBezTo>
                    <a:pt x="5608" y="30624"/>
                    <a:pt x="5739" y="33529"/>
                    <a:pt x="7573" y="35362"/>
                  </a:cubicBezTo>
                  <a:cubicBezTo>
                    <a:pt x="8537" y="36315"/>
                    <a:pt x="9811" y="36851"/>
                    <a:pt x="11168" y="36851"/>
                  </a:cubicBezTo>
                  <a:cubicBezTo>
                    <a:pt x="12323" y="36851"/>
                    <a:pt x="13407" y="36470"/>
                    <a:pt x="14300" y="35767"/>
                  </a:cubicBezTo>
                  <a:lnTo>
                    <a:pt x="21467" y="42935"/>
                  </a:lnTo>
                  <a:lnTo>
                    <a:pt x="28861" y="35541"/>
                  </a:lnTo>
                  <a:lnTo>
                    <a:pt x="28421" y="35112"/>
                  </a:lnTo>
                  <a:cubicBezTo>
                    <a:pt x="27694" y="34386"/>
                    <a:pt x="27301" y="33410"/>
                    <a:pt x="27301" y="32386"/>
                  </a:cubicBezTo>
                  <a:cubicBezTo>
                    <a:pt x="27301" y="31362"/>
                    <a:pt x="27694" y="30397"/>
                    <a:pt x="28421" y="29671"/>
                  </a:cubicBezTo>
                  <a:cubicBezTo>
                    <a:pt x="29147" y="28945"/>
                    <a:pt x="30111" y="28540"/>
                    <a:pt x="31147" y="28540"/>
                  </a:cubicBezTo>
                  <a:cubicBezTo>
                    <a:pt x="32171" y="28540"/>
                    <a:pt x="33135" y="28945"/>
                    <a:pt x="33862" y="29671"/>
                  </a:cubicBezTo>
                  <a:lnTo>
                    <a:pt x="34302" y="30100"/>
                  </a:lnTo>
                  <a:lnTo>
                    <a:pt x="42934" y="21468"/>
                  </a:lnTo>
                  <a:lnTo>
                    <a:pt x="35767" y="14300"/>
                  </a:lnTo>
                  <a:cubicBezTo>
                    <a:pt x="37326" y="12312"/>
                    <a:pt x="37184" y="9419"/>
                    <a:pt x="35350" y="7585"/>
                  </a:cubicBezTo>
                  <a:cubicBezTo>
                    <a:pt x="34397" y="6621"/>
                    <a:pt x="33124" y="6097"/>
                    <a:pt x="31766" y="6097"/>
                  </a:cubicBezTo>
                  <a:cubicBezTo>
                    <a:pt x="30611" y="6097"/>
                    <a:pt x="29528" y="6466"/>
                    <a:pt x="28635" y="7168"/>
                  </a:cubicBezTo>
                  <a:lnTo>
                    <a:pt x="2146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43"/>
            <p:cNvSpPr txBox="1"/>
            <p:nvPr/>
          </p:nvSpPr>
          <p:spPr>
            <a:xfrm>
              <a:off x="4740692" y="3123623"/>
              <a:ext cx="1524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Руководитель</a:t>
              </a:r>
              <a:r>
                <a:rPr lang="en-US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/</a:t>
              </a:r>
            </a:p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кандидат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90" name="Google Shape;1390;p43"/>
            <p:cNvGrpSpPr/>
            <p:nvPr/>
          </p:nvGrpSpPr>
          <p:grpSpPr>
            <a:xfrm rot="-5400000">
              <a:off x="5404764" y="2738780"/>
              <a:ext cx="220530" cy="198202"/>
              <a:chOff x="10255975" y="2077663"/>
              <a:chExt cx="158975" cy="142900"/>
            </a:xfrm>
          </p:grpSpPr>
          <p:sp>
            <p:nvSpPr>
              <p:cNvPr id="1391" name="Google Shape;1391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2" name="Google Shape;1392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6" name="Shape 2617"/>
          <p:cNvSpPr/>
          <p:nvPr/>
        </p:nvSpPr>
        <p:spPr>
          <a:xfrm>
            <a:off x="9216792" y="2486891"/>
            <a:ext cx="422728" cy="345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7" name="Shape 2571"/>
          <p:cNvSpPr/>
          <p:nvPr/>
        </p:nvSpPr>
        <p:spPr>
          <a:xfrm>
            <a:off x="11073107" y="2476138"/>
            <a:ext cx="325636" cy="32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rgbClr val="20222E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8" name="Shape 2591"/>
          <p:cNvSpPr/>
          <p:nvPr/>
        </p:nvSpPr>
        <p:spPr>
          <a:xfrm>
            <a:off x="1379313" y="2349237"/>
            <a:ext cx="503075" cy="50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FC000"/>
          </a:solidFill>
          <a:ln w="12700">
            <a:solidFill>
              <a:srgbClr val="FFC000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1" name="Google Shape;1362;p43"/>
          <p:cNvSpPr txBox="1">
            <a:spLocks/>
          </p:cNvSpPr>
          <p:nvPr/>
        </p:nvSpPr>
        <p:spPr>
          <a:xfrm>
            <a:off x="915323" y="5472261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ru-RU" sz="2000" kern="0" dirty="0">
                <a:solidFill>
                  <a:schemeClr val="accent4">
                    <a:lumMod val="50000"/>
                  </a:schemeClr>
                </a:solidFill>
              </a:rPr>
              <a:t>Каждая из </a:t>
            </a:r>
            <a:r>
              <a:rPr lang="ru-RU" sz="2000" kern="0" dirty="0" smtClean="0">
                <a:solidFill>
                  <a:schemeClr val="accent4">
                    <a:lumMod val="50000"/>
                  </a:schemeClr>
                </a:solidFill>
              </a:rPr>
              <a:t>ролей имеет индивидуальный </a:t>
            </a:r>
            <a:r>
              <a:rPr lang="ru-RU" sz="2000" kern="0" dirty="0">
                <a:solidFill>
                  <a:schemeClr val="accent4">
                    <a:lumMod val="50000"/>
                  </a:schemeClr>
                </a:solidFill>
              </a:rPr>
              <a:t>доступ в систему и ограничивается функционалом, доступным данной роли</a:t>
            </a:r>
            <a:r>
              <a:rPr lang="ru-RU" sz="2000" kern="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0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5" name="Google Shape;1363;p43"/>
          <p:cNvGrpSpPr/>
          <p:nvPr/>
        </p:nvGrpSpPr>
        <p:grpSpPr>
          <a:xfrm>
            <a:off x="2676420" y="1857082"/>
            <a:ext cx="2331311" cy="2964876"/>
            <a:chOff x="1055448" y="1474293"/>
            <a:chExt cx="1748483" cy="2223657"/>
          </a:xfrm>
          <a:solidFill>
            <a:schemeClr val="accent6">
              <a:lumMod val="75000"/>
            </a:schemeClr>
          </a:solidFill>
        </p:grpSpPr>
        <p:sp>
          <p:nvSpPr>
            <p:cNvPr id="26" name="Google Shape;1364;p43"/>
            <p:cNvSpPr/>
            <p:nvPr/>
          </p:nvSpPr>
          <p:spPr>
            <a:xfrm>
              <a:off x="1160350" y="1474293"/>
              <a:ext cx="1165336" cy="1165145"/>
            </a:xfrm>
            <a:custGeom>
              <a:avLst/>
              <a:gdLst/>
              <a:ahLst/>
              <a:cxnLst/>
              <a:rect l="l" t="t" r="r" b="b"/>
              <a:pathLst>
                <a:path w="42934" h="42923" extrusionOk="0">
                  <a:moveTo>
                    <a:pt x="21467" y="1739"/>
                  </a:moveTo>
                  <a:lnTo>
                    <a:pt x="28611" y="8883"/>
                  </a:lnTo>
                  <a:lnTo>
                    <a:pt x="29039" y="8442"/>
                  </a:lnTo>
                  <a:cubicBezTo>
                    <a:pt x="29766" y="7716"/>
                    <a:pt x="30730" y="7323"/>
                    <a:pt x="31766" y="7323"/>
                  </a:cubicBezTo>
                  <a:cubicBezTo>
                    <a:pt x="32790" y="7323"/>
                    <a:pt x="33754" y="7716"/>
                    <a:pt x="34481" y="8442"/>
                  </a:cubicBezTo>
                  <a:cubicBezTo>
                    <a:pt x="35207" y="9168"/>
                    <a:pt x="35612" y="10133"/>
                    <a:pt x="35612" y="11169"/>
                  </a:cubicBezTo>
                  <a:cubicBezTo>
                    <a:pt x="35612" y="12193"/>
                    <a:pt x="35207" y="13157"/>
                    <a:pt x="34481" y="13883"/>
                  </a:cubicBezTo>
                  <a:lnTo>
                    <a:pt x="34052" y="14324"/>
                  </a:lnTo>
                  <a:lnTo>
                    <a:pt x="41184" y="21468"/>
                  </a:lnTo>
                  <a:lnTo>
                    <a:pt x="33433" y="29219"/>
                  </a:lnTo>
                  <a:lnTo>
                    <a:pt x="33861" y="29659"/>
                  </a:lnTo>
                  <a:cubicBezTo>
                    <a:pt x="34588" y="30385"/>
                    <a:pt x="34993" y="31350"/>
                    <a:pt x="34993" y="32374"/>
                  </a:cubicBezTo>
                  <a:cubicBezTo>
                    <a:pt x="34993" y="33410"/>
                    <a:pt x="34588" y="34374"/>
                    <a:pt x="33861" y="35100"/>
                  </a:cubicBezTo>
                  <a:cubicBezTo>
                    <a:pt x="33135" y="35827"/>
                    <a:pt x="32171" y="36231"/>
                    <a:pt x="31147" y="36231"/>
                  </a:cubicBezTo>
                  <a:cubicBezTo>
                    <a:pt x="30111" y="36231"/>
                    <a:pt x="29147" y="35827"/>
                    <a:pt x="28420" y="35100"/>
                  </a:cubicBezTo>
                  <a:lnTo>
                    <a:pt x="27992" y="34660"/>
                  </a:lnTo>
                  <a:lnTo>
                    <a:pt x="21467" y="41184"/>
                  </a:lnTo>
                  <a:lnTo>
                    <a:pt x="14323" y="34041"/>
                  </a:lnTo>
                  <a:lnTo>
                    <a:pt x="13883" y="34481"/>
                  </a:lnTo>
                  <a:cubicBezTo>
                    <a:pt x="13156" y="35207"/>
                    <a:pt x="12192" y="35612"/>
                    <a:pt x="11168" y="35612"/>
                  </a:cubicBezTo>
                  <a:cubicBezTo>
                    <a:pt x="10144" y="35612"/>
                    <a:pt x="9180" y="35207"/>
                    <a:pt x="8453" y="34481"/>
                  </a:cubicBezTo>
                  <a:cubicBezTo>
                    <a:pt x="7715" y="33755"/>
                    <a:pt x="7322" y="32790"/>
                    <a:pt x="7322" y="31755"/>
                  </a:cubicBezTo>
                  <a:cubicBezTo>
                    <a:pt x="7322" y="30731"/>
                    <a:pt x="7715" y="29766"/>
                    <a:pt x="8453" y="29040"/>
                  </a:cubicBezTo>
                  <a:lnTo>
                    <a:pt x="8882" y="28599"/>
                  </a:lnTo>
                  <a:lnTo>
                    <a:pt x="1738" y="21468"/>
                  </a:lnTo>
                  <a:lnTo>
                    <a:pt x="8263" y="14943"/>
                  </a:lnTo>
                  <a:lnTo>
                    <a:pt x="7834" y="14502"/>
                  </a:lnTo>
                  <a:cubicBezTo>
                    <a:pt x="7096" y="13776"/>
                    <a:pt x="6703" y="12812"/>
                    <a:pt x="6703" y="11788"/>
                  </a:cubicBezTo>
                  <a:cubicBezTo>
                    <a:pt x="6703" y="10752"/>
                    <a:pt x="7096" y="9788"/>
                    <a:pt x="7834" y="9061"/>
                  </a:cubicBezTo>
                  <a:cubicBezTo>
                    <a:pt x="8561" y="8335"/>
                    <a:pt x="9525" y="7942"/>
                    <a:pt x="10549" y="7942"/>
                  </a:cubicBezTo>
                  <a:cubicBezTo>
                    <a:pt x="11573" y="7942"/>
                    <a:pt x="12537" y="8335"/>
                    <a:pt x="13264" y="9061"/>
                  </a:cubicBezTo>
                  <a:lnTo>
                    <a:pt x="13704" y="9502"/>
                  </a:lnTo>
                  <a:lnTo>
                    <a:pt x="21467" y="1739"/>
                  </a:lnTo>
                  <a:close/>
                  <a:moveTo>
                    <a:pt x="21467" y="1"/>
                  </a:moveTo>
                  <a:lnTo>
                    <a:pt x="13680" y="7787"/>
                  </a:lnTo>
                  <a:cubicBezTo>
                    <a:pt x="12787" y="7085"/>
                    <a:pt x="11692" y="6704"/>
                    <a:pt x="10549" y="6704"/>
                  </a:cubicBezTo>
                  <a:cubicBezTo>
                    <a:pt x="9192" y="6704"/>
                    <a:pt x="7918" y="7228"/>
                    <a:pt x="6953" y="8192"/>
                  </a:cubicBezTo>
                  <a:cubicBezTo>
                    <a:pt x="6001" y="9157"/>
                    <a:pt x="5465" y="10431"/>
                    <a:pt x="5465" y="11788"/>
                  </a:cubicBezTo>
                  <a:cubicBezTo>
                    <a:pt x="5465" y="12931"/>
                    <a:pt x="5846" y="14026"/>
                    <a:pt x="6548" y="14919"/>
                  </a:cubicBezTo>
                  <a:lnTo>
                    <a:pt x="0" y="21468"/>
                  </a:lnTo>
                  <a:lnTo>
                    <a:pt x="7168" y="28623"/>
                  </a:lnTo>
                  <a:cubicBezTo>
                    <a:pt x="6465" y="29516"/>
                    <a:pt x="6084" y="30612"/>
                    <a:pt x="6084" y="31755"/>
                  </a:cubicBezTo>
                  <a:cubicBezTo>
                    <a:pt x="6084" y="33112"/>
                    <a:pt x="6620" y="34398"/>
                    <a:pt x="7572" y="35350"/>
                  </a:cubicBezTo>
                  <a:cubicBezTo>
                    <a:pt x="8537" y="36315"/>
                    <a:pt x="9811" y="36839"/>
                    <a:pt x="11168" y="36839"/>
                  </a:cubicBezTo>
                  <a:cubicBezTo>
                    <a:pt x="12311" y="36839"/>
                    <a:pt x="13406" y="36458"/>
                    <a:pt x="14299" y="35767"/>
                  </a:cubicBezTo>
                  <a:lnTo>
                    <a:pt x="21467" y="42923"/>
                  </a:lnTo>
                  <a:lnTo>
                    <a:pt x="28015" y="36386"/>
                  </a:lnTo>
                  <a:cubicBezTo>
                    <a:pt x="28908" y="37077"/>
                    <a:pt x="29992" y="37458"/>
                    <a:pt x="31147" y="37458"/>
                  </a:cubicBezTo>
                  <a:cubicBezTo>
                    <a:pt x="32504" y="37458"/>
                    <a:pt x="33778" y="36934"/>
                    <a:pt x="34731" y="35969"/>
                  </a:cubicBezTo>
                  <a:cubicBezTo>
                    <a:pt x="35695" y="35017"/>
                    <a:pt x="36219" y="33731"/>
                    <a:pt x="36219" y="32374"/>
                  </a:cubicBezTo>
                  <a:cubicBezTo>
                    <a:pt x="36219" y="31231"/>
                    <a:pt x="35850" y="30135"/>
                    <a:pt x="35147" y="29254"/>
                  </a:cubicBezTo>
                  <a:lnTo>
                    <a:pt x="42374" y="22015"/>
                  </a:lnTo>
                  <a:lnTo>
                    <a:pt x="42934" y="21468"/>
                  </a:lnTo>
                  <a:lnTo>
                    <a:pt x="35766" y="14300"/>
                  </a:lnTo>
                  <a:cubicBezTo>
                    <a:pt x="36469" y="13407"/>
                    <a:pt x="36838" y="12312"/>
                    <a:pt x="36838" y="11169"/>
                  </a:cubicBezTo>
                  <a:cubicBezTo>
                    <a:pt x="36838" y="9811"/>
                    <a:pt x="36314" y="8537"/>
                    <a:pt x="35350" y="7573"/>
                  </a:cubicBezTo>
                  <a:cubicBezTo>
                    <a:pt x="34397" y="6609"/>
                    <a:pt x="33123" y="6085"/>
                    <a:pt x="31766" y="6085"/>
                  </a:cubicBezTo>
                  <a:cubicBezTo>
                    <a:pt x="30611" y="6085"/>
                    <a:pt x="29528" y="6466"/>
                    <a:pt x="28635" y="7168"/>
                  </a:cubicBezTo>
                  <a:lnTo>
                    <a:pt x="21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367;p43"/>
            <p:cNvSpPr txBox="1"/>
            <p:nvPr/>
          </p:nvSpPr>
          <p:spPr>
            <a:xfrm>
              <a:off x="1055448" y="3268350"/>
              <a:ext cx="174848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Модератор</a:t>
              </a:r>
              <a:r>
                <a:rPr lang="en-US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/</a:t>
              </a:r>
            </a:p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муниципальный оператор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8" name="Google Shape;1368;p43"/>
            <p:cNvGrpSpPr/>
            <p:nvPr/>
          </p:nvGrpSpPr>
          <p:grpSpPr>
            <a:xfrm rot="-5400000">
              <a:off x="1632764" y="2738780"/>
              <a:ext cx="220530" cy="198202"/>
              <a:chOff x="10255975" y="2077663"/>
              <a:chExt cx="158975" cy="142900"/>
            </a:xfrm>
            <a:grpFill/>
          </p:grpSpPr>
          <p:sp>
            <p:nvSpPr>
              <p:cNvPr id="29" name="Google Shape;1369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1370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" name="Shape 2591"/>
          <p:cNvSpPr/>
          <p:nvPr/>
        </p:nvSpPr>
        <p:spPr>
          <a:xfrm>
            <a:off x="3328043" y="2378150"/>
            <a:ext cx="503075" cy="50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rgbClr val="FFC000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33" name="Google Shape;1372;p43"/>
          <p:cNvGrpSpPr/>
          <p:nvPr/>
        </p:nvGrpSpPr>
        <p:grpSpPr>
          <a:xfrm>
            <a:off x="4535090" y="1856865"/>
            <a:ext cx="2032400" cy="2657658"/>
            <a:chOff x="2866867" y="1474293"/>
            <a:chExt cx="1524300" cy="1993244"/>
          </a:xfrm>
        </p:grpSpPr>
        <p:sp>
          <p:nvSpPr>
            <p:cNvPr id="34" name="Google Shape;1373;p43"/>
            <p:cNvSpPr/>
            <p:nvPr/>
          </p:nvSpPr>
          <p:spPr>
            <a:xfrm>
              <a:off x="3046178" y="1474293"/>
              <a:ext cx="1165689" cy="1165145"/>
            </a:xfrm>
            <a:custGeom>
              <a:avLst/>
              <a:gdLst/>
              <a:ahLst/>
              <a:cxnLst/>
              <a:rect l="l" t="t" r="r" b="b"/>
              <a:pathLst>
                <a:path w="42947" h="42923" extrusionOk="0">
                  <a:moveTo>
                    <a:pt x="21480" y="1739"/>
                  </a:moveTo>
                  <a:lnTo>
                    <a:pt x="27766" y="8025"/>
                  </a:lnTo>
                  <a:cubicBezTo>
                    <a:pt x="27076" y="8918"/>
                    <a:pt x="26695" y="10014"/>
                    <a:pt x="26695" y="11169"/>
                  </a:cubicBezTo>
                  <a:cubicBezTo>
                    <a:pt x="26695" y="12526"/>
                    <a:pt x="27218" y="13800"/>
                    <a:pt x="28183" y="14752"/>
                  </a:cubicBezTo>
                  <a:cubicBezTo>
                    <a:pt x="29135" y="15717"/>
                    <a:pt x="30409" y="16241"/>
                    <a:pt x="31767" y="16241"/>
                  </a:cubicBezTo>
                  <a:cubicBezTo>
                    <a:pt x="32921" y="16241"/>
                    <a:pt x="34017" y="15860"/>
                    <a:pt x="34898" y="15169"/>
                  </a:cubicBezTo>
                  <a:lnTo>
                    <a:pt x="41196" y="21456"/>
                  </a:lnTo>
                  <a:lnTo>
                    <a:pt x="33302" y="29338"/>
                  </a:lnTo>
                  <a:lnTo>
                    <a:pt x="33743" y="29778"/>
                  </a:lnTo>
                  <a:cubicBezTo>
                    <a:pt x="34469" y="30504"/>
                    <a:pt x="34862" y="31469"/>
                    <a:pt x="34862" y="32493"/>
                  </a:cubicBezTo>
                  <a:cubicBezTo>
                    <a:pt x="34862" y="33529"/>
                    <a:pt x="34469" y="34493"/>
                    <a:pt x="33743" y="35207"/>
                  </a:cubicBezTo>
                  <a:cubicBezTo>
                    <a:pt x="33017" y="35946"/>
                    <a:pt x="32040" y="36338"/>
                    <a:pt x="31016" y="36338"/>
                  </a:cubicBezTo>
                  <a:cubicBezTo>
                    <a:pt x="29993" y="36338"/>
                    <a:pt x="29028" y="35946"/>
                    <a:pt x="28302" y="35207"/>
                  </a:cubicBezTo>
                  <a:lnTo>
                    <a:pt x="27861" y="34779"/>
                  </a:lnTo>
                  <a:lnTo>
                    <a:pt x="21468" y="41172"/>
                  </a:lnTo>
                  <a:lnTo>
                    <a:pt x="15193" y="34898"/>
                  </a:lnTo>
                  <a:cubicBezTo>
                    <a:pt x="15955" y="33981"/>
                    <a:pt x="16372" y="32838"/>
                    <a:pt x="16372" y="31635"/>
                  </a:cubicBezTo>
                  <a:cubicBezTo>
                    <a:pt x="16372" y="30278"/>
                    <a:pt x="15848" y="29004"/>
                    <a:pt x="14884" y="28040"/>
                  </a:cubicBezTo>
                  <a:cubicBezTo>
                    <a:pt x="13931" y="27087"/>
                    <a:pt x="12657" y="26552"/>
                    <a:pt x="11300" y="26552"/>
                  </a:cubicBezTo>
                  <a:cubicBezTo>
                    <a:pt x="10085" y="26552"/>
                    <a:pt x="8942" y="26980"/>
                    <a:pt x="8026" y="27742"/>
                  </a:cubicBezTo>
                  <a:lnTo>
                    <a:pt x="1739" y="21468"/>
                  </a:lnTo>
                  <a:lnTo>
                    <a:pt x="7299" y="15895"/>
                  </a:lnTo>
                  <a:cubicBezTo>
                    <a:pt x="8180" y="16598"/>
                    <a:pt x="9276" y="16979"/>
                    <a:pt x="10431" y="16979"/>
                  </a:cubicBezTo>
                  <a:cubicBezTo>
                    <a:pt x="11776" y="16979"/>
                    <a:pt x="13050" y="16455"/>
                    <a:pt x="14014" y="15491"/>
                  </a:cubicBezTo>
                  <a:cubicBezTo>
                    <a:pt x="15848" y="13657"/>
                    <a:pt x="15979" y="10764"/>
                    <a:pt x="14431" y="8776"/>
                  </a:cubicBezTo>
                  <a:lnTo>
                    <a:pt x="21480" y="1739"/>
                  </a:lnTo>
                  <a:close/>
                  <a:moveTo>
                    <a:pt x="21480" y="1"/>
                  </a:moveTo>
                  <a:lnTo>
                    <a:pt x="12705" y="8752"/>
                  </a:lnTo>
                  <a:lnTo>
                    <a:pt x="13145" y="9180"/>
                  </a:lnTo>
                  <a:cubicBezTo>
                    <a:pt x="14645" y="10681"/>
                    <a:pt x="14645" y="13121"/>
                    <a:pt x="13145" y="14621"/>
                  </a:cubicBezTo>
                  <a:cubicBezTo>
                    <a:pt x="12419" y="15348"/>
                    <a:pt x="11455" y="15753"/>
                    <a:pt x="10431" y="15753"/>
                  </a:cubicBezTo>
                  <a:cubicBezTo>
                    <a:pt x="9395" y="15753"/>
                    <a:pt x="8430" y="15348"/>
                    <a:pt x="7704" y="14621"/>
                  </a:cubicBezTo>
                  <a:lnTo>
                    <a:pt x="7275" y="14181"/>
                  </a:lnTo>
                  <a:lnTo>
                    <a:pt x="429" y="21027"/>
                  </a:lnTo>
                  <a:lnTo>
                    <a:pt x="1" y="21468"/>
                  </a:lnTo>
                  <a:lnTo>
                    <a:pt x="7573" y="29028"/>
                  </a:lnTo>
                  <a:lnTo>
                    <a:pt x="8014" y="29469"/>
                  </a:lnTo>
                  <a:lnTo>
                    <a:pt x="8442" y="29028"/>
                  </a:lnTo>
                  <a:cubicBezTo>
                    <a:pt x="8478" y="29004"/>
                    <a:pt x="8502" y="28980"/>
                    <a:pt x="8526" y="28957"/>
                  </a:cubicBezTo>
                  <a:lnTo>
                    <a:pt x="8621" y="28861"/>
                  </a:lnTo>
                  <a:cubicBezTo>
                    <a:pt x="9347" y="28171"/>
                    <a:pt x="10300" y="27790"/>
                    <a:pt x="11300" y="27790"/>
                  </a:cubicBezTo>
                  <a:cubicBezTo>
                    <a:pt x="12324" y="27790"/>
                    <a:pt x="13288" y="28183"/>
                    <a:pt x="14014" y="28909"/>
                  </a:cubicBezTo>
                  <a:cubicBezTo>
                    <a:pt x="14741" y="29635"/>
                    <a:pt x="15145" y="30612"/>
                    <a:pt x="15145" y="31635"/>
                  </a:cubicBezTo>
                  <a:cubicBezTo>
                    <a:pt x="15145" y="32659"/>
                    <a:pt x="14741" y="33636"/>
                    <a:pt x="14014" y="34362"/>
                  </a:cubicBezTo>
                  <a:cubicBezTo>
                    <a:pt x="13991" y="34386"/>
                    <a:pt x="13967" y="34410"/>
                    <a:pt x="13943" y="34422"/>
                  </a:cubicBezTo>
                  <a:lnTo>
                    <a:pt x="13407" y="34862"/>
                  </a:lnTo>
                  <a:lnTo>
                    <a:pt x="21468" y="42923"/>
                  </a:lnTo>
                  <a:lnTo>
                    <a:pt x="27897" y="36493"/>
                  </a:lnTo>
                  <a:cubicBezTo>
                    <a:pt x="28778" y="37196"/>
                    <a:pt x="29873" y="37577"/>
                    <a:pt x="31016" y="37577"/>
                  </a:cubicBezTo>
                  <a:cubicBezTo>
                    <a:pt x="32374" y="37577"/>
                    <a:pt x="33648" y="37041"/>
                    <a:pt x="34612" y="36088"/>
                  </a:cubicBezTo>
                  <a:cubicBezTo>
                    <a:pt x="35565" y="35124"/>
                    <a:pt x="36100" y="33850"/>
                    <a:pt x="36100" y="32493"/>
                  </a:cubicBezTo>
                  <a:cubicBezTo>
                    <a:pt x="36100" y="31350"/>
                    <a:pt x="35719" y="30254"/>
                    <a:pt x="35029" y="29373"/>
                  </a:cubicBezTo>
                  <a:lnTo>
                    <a:pt x="42947" y="21456"/>
                  </a:lnTo>
                  <a:lnTo>
                    <a:pt x="34934" y="13455"/>
                  </a:lnTo>
                  <a:lnTo>
                    <a:pt x="34493" y="13883"/>
                  </a:lnTo>
                  <a:cubicBezTo>
                    <a:pt x="33767" y="14610"/>
                    <a:pt x="32802" y="15014"/>
                    <a:pt x="31767" y="15014"/>
                  </a:cubicBezTo>
                  <a:cubicBezTo>
                    <a:pt x="30743" y="15014"/>
                    <a:pt x="29778" y="14610"/>
                    <a:pt x="29052" y="13883"/>
                  </a:cubicBezTo>
                  <a:cubicBezTo>
                    <a:pt x="28326" y="13157"/>
                    <a:pt x="27921" y="12193"/>
                    <a:pt x="27921" y="11169"/>
                  </a:cubicBezTo>
                  <a:cubicBezTo>
                    <a:pt x="27921" y="10133"/>
                    <a:pt x="28326" y="9168"/>
                    <a:pt x="29052" y="8442"/>
                  </a:cubicBezTo>
                  <a:lnTo>
                    <a:pt x="29492" y="8002"/>
                  </a:lnTo>
                  <a:lnTo>
                    <a:pt x="2148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376;p43"/>
            <p:cNvSpPr txBox="1"/>
            <p:nvPr/>
          </p:nvSpPr>
          <p:spPr>
            <a:xfrm>
              <a:off x="2866867" y="3037937"/>
              <a:ext cx="1524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Эксперт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6" name="Google Shape;1377;p43"/>
            <p:cNvGrpSpPr/>
            <p:nvPr/>
          </p:nvGrpSpPr>
          <p:grpSpPr>
            <a:xfrm rot="-5400000">
              <a:off x="3518764" y="2738780"/>
              <a:ext cx="220530" cy="198202"/>
              <a:chOff x="10255975" y="2077663"/>
              <a:chExt cx="158975" cy="142900"/>
            </a:xfrm>
          </p:grpSpPr>
          <p:sp>
            <p:nvSpPr>
              <p:cNvPr id="37" name="Google Shape;1378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1379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Shape 2571"/>
          <p:cNvSpPr/>
          <p:nvPr/>
        </p:nvSpPr>
        <p:spPr>
          <a:xfrm>
            <a:off x="5436618" y="2463113"/>
            <a:ext cx="325636" cy="325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50" name="Google Shape;1372;p43"/>
          <p:cNvGrpSpPr/>
          <p:nvPr/>
        </p:nvGrpSpPr>
        <p:grpSpPr>
          <a:xfrm>
            <a:off x="6605653" y="1856865"/>
            <a:ext cx="2032400" cy="2657658"/>
            <a:chOff x="2866867" y="1474293"/>
            <a:chExt cx="1524300" cy="1993244"/>
          </a:xfrm>
          <a:solidFill>
            <a:schemeClr val="accent2">
              <a:lumMod val="50000"/>
            </a:schemeClr>
          </a:solidFill>
        </p:grpSpPr>
        <p:sp>
          <p:nvSpPr>
            <p:cNvPr id="51" name="Google Shape;1373;p43"/>
            <p:cNvSpPr/>
            <p:nvPr/>
          </p:nvSpPr>
          <p:spPr>
            <a:xfrm>
              <a:off x="3046178" y="1474293"/>
              <a:ext cx="1165689" cy="1165145"/>
            </a:xfrm>
            <a:custGeom>
              <a:avLst/>
              <a:gdLst/>
              <a:ahLst/>
              <a:cxnLst/>
              <a:rect l="l" t="t" r="r" b="b"/>
              <a:pathLst>
                <a:path w="42947" h="42923" extrusionOk="0">
                  <a:moveTo>
                    <a:pt x="21480" y="1739"/>
                  </a:moveTo>
                  <a:lnTo>
                    <a:pt x="27766" y="8025"/>
                  </a:lnTo>
                  <a:cubicBezTo>
                    <a:pt x="27076" y="8918"/>
                    <a:pt x="26695" y="10014"/>
                    <a:pt x="26695" y="11169"/>
                  </a:cubicBezTo>
                  <a:cubicBezTo>
                    <a:pt x="26695" y="12526"/>
                    <a:pt x="27218" y="13800"/>
                    <a:pt x="28183" y="14752"/>
                  </a:cubicBezTo>
                  <a:cubicBezTo>
                    <a:pt x="29135" y="15717"/>
                    <a:pt x="30409" y="16241"/>
                    <a:pt x="31767" y="16241"/>
                  </a:cubicBezTo>
                  <a:cubicBezTo>
                    <a:pt x="32921" y="16241"/>
                    <a:pt x="34017" y="15860"/>
                    <a:pt x="34898" y="15169"/>
                  </a:cubicBezTo>
                  <a:lnTo>
                    <a:pt x="41196" y="21456"/>
                  </a:lnTo>
                  <a:lnTo>
                    <a:pt x="33302" y="29338"/>
                  </a:lnTo>
                  <a:lnTo>
                    <a:pt x="33743" y="29778"/>
                  </a:lnTo>
                  <a:cubicBezTo>
                    <a:pt x="34469" y="30504"/>
                    <a:pt x="34862" y="31469"/>
                    <a:pt x="34862" y="32493"/>
                  </a:cubicBezTo>
                  <a:cubicBezTo>
                    <a:pt x="34862" y="33529"/>
                    <a:pt x="34469" y="34493"/>
                    <a:pt x="33743" y="35207"/>
                  </a:cubicBezTo>
                  <a:cubicBezTo>
                    <a:pt x="33017" y="35946"/>
                    <a:pt x="32040" y="36338"/>
                    <a:pt x="31016" y="36338"/>
                  </a:cubicBezTo>
                  <a:cubicBezTo>
                    <a:pt x="29993" y="36338"/>
                    <a:pt x="29028" y="35946"/>
                    <a:pt x="28302" y="35207"/>
                  </a:cubicBezTo>
                  <a:lnTo>
                    <a:pt x="27861" y="34779"/>
                  </a:lnTo>
                  <a:lnTo>
                    <a:pt x="21468" y="41172"/>
                  </a:lnTo>
                  <a:lnTo>
                    <a:pt x="15193" y="34898"/>
                  </a:lnTo>
                  <a:cubicBezTo>
                    <a:pt x="15955" y="33981"/>
                    <a:pt x="16372" y="32838"/>
                    <a:pt x="16372" y="31635"/>
                  </a:cubicBezTo>
                  <a:cubicBezTo>
                    <a:pt x="16372" y="30278"/>
                    <a:pt x="15848" y="29004"/>
                    <a:pt x="14884" y="28040"/>
                  </a:cubicBezTo>
                  <a:cubicBezTo>
                    <a:pt x="13931" y="27087"/>
                    <a:pt x="12657" y="26552"/>
                    <a:pt x="11300" y="26552"/>
                  </a:cubicBezTo>
                  <a:cubicBezTo>
                    <a:pt x="10085" y="26552"/>
                    <a:pt x="8942" y="26980"/>
                    <a:pt x="8026" y="27742"/>
                  </a:cubicBezTo>
                  <a:lnTo>
                    <a:pt x="1739" y="21468"/>
                  </a:lnTo>
                  <a:lnTo>
                    <a:pt x="7299" y="15895"/>
                  </a:lnTo>
                  <a:cubicBezTo>
                    <a:pt x="8180" y="16598"/>
                    <a:pt x="9276" y="16979"/>
                    <a:pt x="10431" y="16979"/>
                  </a:cubicBezTo>
                  <a:cubicBezTo>
                    <a:pt x="11776" y="16979"/>
                    <a:pt x="13050" y="16455"/>
                    <a:pt x="14014" y="15491"/>
                  </a:cubicBezTo>
                  <a:cubicBezTo>
                    <a:pt x="15848" y="13657"/>
                    <a:pt x="15979" y="10764"/>
                    <a:pt x="14431" y="8776"/>
                  </a:cubicBezTo>
                  <a:lnTo>
                    <a:pt x="21480" y="1739"/>
                  </a:lnTo>
                  <a:close/>
                  <a:moveTo>
                    <a:pt x="21480" y="1"/>
                  </a:moveTo>
                  <a:lnTo>
                    <a:pt x="12705" y="8752"/>
                  </a:lnTo>
                  <a:lnTo>
                    <a:pt x="13145" y="9180"/>
                  </a:lnTo>
                  <a:cubicBezTo>
                    <a:pt x="14645" y="10681"/>
                    <a:pt x="14645" y="13121"/>
                    <a:pt x="13145" y="14621"/>
                  </a:cubicBezTo>
                  <a:cubicBezTo>
                    <a:pt x="12419" y="15348"/>
                    <a:pt x="11455" y="15753"/>
                    <a:pt x="10431" y="15753"/>
                  </a:cubicBezTo>
                  <a:cubicBezTo>
                    <a:pt x="9395" y="15753"/>
                    <a:pt x="8430" y="15348"/>
                    <a:pt x="7704" y="14621"/>
                  </a:cubicBezTo>
                  <a:lnTo>
                    <a:pt x="7275" y="14181"/>
                  </a:lnTo>
                  <a:lnTo>
                    <a:pt x="429" y="21027"/>
                  </a:lnTo>
                  <a:lnTo>
                    <a:pt x="1" y="21468"/>
                  </a:lnTo>
                  <a:lnTo>
                    <a:pt x="7573" y="29028"/>
                  </a:lnTo>
                  <a:lnTo>
                    <a:pt x="8014" y="29469"/>
                  </a:lnTo>
                  <a:lnTo>
                    <a:pt x="8442" y="29028"/>
                  </a:lnTo>
                  <a:cubicBezTo>
                    <a:pt x="8478" y="29004"/>
                    <a:pt x="8502" y="28980"/>
                    <a:pt x="8526" y="28957"/>
                  </a:cubicBezTo>
                  <a:lnTo>
                    <a:pt x="8621" y="28861"/>
                  </a:lnTo>
                  <a:cubicBezTo>
                    <a:pt x="9347" y="28171"/>
                    <a:pt x="10300" y="27790"/>
                    <a:pt x="11300" y="27790"/>
                  </a:cubicBezTo>
                  <a:cubicBezTo>
                    <a:pt x="12324" y="27790"/>
                    <a:pt x="13288" y="28183"/>
                    <a:pt x="14014" y="28909"/>
                  </a:cubicBezTo>
                  <a:cubicBezTo>
                    <a:pt x="14741" y="29635"/>
                    <a:pt x="15145" y="30612"/>
                    <a:pt x="15145" y="31635"/>
                  </a:cubicBezTo>
                  <a:cubicBezTo>
                    <a:pt x="15145" y="32659"/>
                    <a:pt x="14741" y="33636"/>
                    <a:pt x="14014" y="34362"/>
                  </a:cubicBezTo>
                  <a:cubicBezTo>
                    <a:pt x="13991" y="34386"/>
                    <a:pt x="13967" y="34410"/>
                    <a:pt x="13943" y="34422"/>
                  </a:cubicBezTo>
                  <a:lnTo>
                    <a:pt x="13407" y="34862"/>
                  </a:lnTo>
                  <a:lnTo>
                    <a:pt x="21468" y="42923"/>
                  </a:lnTo>
                  <a:lnTo>
                    <a:pt x="27897" y="36493"/>
                  </a:lnTo>
                  <a:cubicBezTo>
                    <a:pt x="28778" y="37196"/>
                    <a:pt x="29873" y="37577"/>
                    <a:pt x="31016" y="37577"/>
                  </a:cubicBezTo>
                  <a:cubicBezTo>
                    <a:pt x="32374" y="37577"/>
                    <a:pt x="33648" y="37041"/>
                    <a:pt x="34612" y="36088"/>
                  </a:cubicBezTo>
                  <a:cubicBezTo>
                    <a:pt x="35565" y="35124"/>
                    <a:pt x="36100" y="33850"/>
                    <a:pt x="36100" y="32493"/>
                  </a:cubicBezTo>
                  <a:cubicBezTo>
                    <a:pt x="36100" y="31350"/>
                    <a:pt x="35719" y="30254"/>
                    <a:pt x="35029" y="29373"/>
                  </a:cubicBezTo>
                  <a:lnTo>
                    <a:pt x="42947" y="21456"/>
                  </a:lnTo>
                  <a:lnTo>
                    <a:pt x="34934" y="13455"/>
                  </a:lnTo>
                  <a:lnTo>
                    <a:pt x="34493" y="13883"/>
                  </a:lnTo>
                  <a:cubicBezTo>
                    <a:pt x="33767" y="14610"/>
                    <a:pt x="32802" y="15014"/>
                    <a:pt x="31767" y="15014"/>
                  </a:cubicBezTo>
                  <a:cubicBezTo>
                    <a:pt x="30743" y="15014"/>
                    <a:pt x="29778" y="14610"/>
                    <a:pt x="29052" y="13883"/>
                  </a:cubicBezTo>
                  <a:cubicBezTo>
                    <a:pt x="28326" y="13157"/>
                    <a:pt x="27921" y="12193"/>
                    <a:pt x="27921" y="11169"/>
                  </a:cubicBezTo>
                  <a:cubicBezTo>
                    <a:pt x="27921" y="10133"/>
                    <a:pt x="28326" y="9168"/>
                    <a:pt x="29052" y="8442"/>
                  </a:cubicBezTo>
                  <a:lnTo>
                    <a:pt x="29492" y="8002"/>
                  </a:lnTo>
                  <a:lnTo>
                    <a:pt x="214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376;p43"/>
            <p:cNvSpPr txBox="1"/>
            <p:nvPr/>
          </p:nvSpPr>
          <p:spPr>
            <a:xfrm>
              <a:off x="2866867" y="3037937"/>
              <a:ext cx="1524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Педагог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3" name="Google Shape;1377;p43"/>
            <p:cNvGrpSpPr/>
            <p:nvPr/>
          </p:nvGrpSpPr>
          <p:grpSpPr>
            <a:xfrm rot="-5400000">
              <a:off x="3518764" y="2738780"/>
              <a:ext cx="220530" cy="198202"/>
              <a:chOff x="10255975" y="2077663"/>
              <a:chExt cx="158975" cy="142900"/>
            </a:xfrm>
            <a:grpFill/>
          </p:grpSpPr>
          <p:sp>
            <p:nvSpPr>
              <p:cNvPr id="54" name="Google Shape;1378;p43"/>
              <p:cNvSpPr/>
              <p:nvPr/>
            </p:nvSpPr>
            <p:spPr>
              <a:xfrm>
                <a:off x="1032622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1379;p43"/>
              <p:cNvSpPr/>
              <p:nvPr/>
            </p:nvSpPr>
            <p:spPr>
              <a:xfrm>
                <a:off x="10255975" y="2077663"/>
                <a:ext cx="8872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716" extrusionOk="0">
                    <a:moveTo>
                      <a:pt x="2858" y="0"/>
                    </a:moveTo>
                    <a:lnTo>
                      <a:pt x="1" y="2858"/>
                    </a:lnTo>
                    <a:lnTo>
                      <a:pt x="2858" y="5715"/>
                    </a:lnTo>
                    <a:lnTo>
                      <a:pt x="3513" y="5060"/>
                    </a:lnTo>
                    <a:lnTo>
                      <a:pt x="1346" y="2893"/>
                    </a:lnTo>
                    <a:lnTo>
                      <a:pt x="3549" y="691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" name="Shape 2617"/>
          <p:cNvSpPr/>
          <p:nvPr/>
        </p:nvSpPr>
        <p:spPr>
          <a:xfrm>
            <a:off x="7426378" y="2463113"/>
            <a:ext cx="422728" cy="345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5405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этапы аттестации в системе «Аверс: САПР»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(процедура аттестации педагогов)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7" name="Google Shape;397;p20"/>
          <p:cNvSpPr/>
          <p:nvPr/>
        </p:nvSpPr>
        <p:spPr>
          <a:xfrm>
            <a:off x="1" y="5155159"/>
            <a:ext cx="12192043" cy="27477"/>
          </a:xfrm>
          <a:custGeom>
            <a:avLst/>
            <a:gdLst/>
            <a:ahLst/>
            <a:cxnLst/>
            <a:rect l="l" t="t" r="r" b="b"/>
            <a:pathLst>
              <a:path w="285751" h="644" extrusionOk="0">
                <a:moveTo>
                  <a:pt x="0" y="1"/>
                </a:moveTo>
                <a:lnTo>
                  <a:pt x="0" y="644"/>
                </a:lnTo>
                <a:lnTo>
                  <a:pt x="285750" y="644"/>
                </a:lnTo>
                <a:lnTo>
                  <a:pt x="2857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8" name="Google Shape;398;p20"/>
          <p:cNvGrpSpPr/>
          <p:nvPr/>
        </p:nvGrpSpPr>
        <p:grpSpPr>
          <a:xfrm>
            <a:off x="1302457" y="2043800"/>
            <a:ext cx="1774464" cy="3257198"/>
            <a:chOff x="1124671" y="1532850"/>
            <a:chExt cx="1330848" cy="2442898"/>
          </a:xfrm>
        </p:grpSpPr>
        <p:sp>
          <p:nvSpPr>
            <p:cNvPr id="399" name="Google Shape;399;p20"/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Этап</a:t>
              </a:r>
              <a:r>
                <a:rPr lang="en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1</a:t>
              </a:r>
              <a:endParaRPr sz="20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rgbClr val="5A16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rgbClr val="5A16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1302457" y="2043800"/>
            <a:ext cx="3983851" cy="3257197"/>
            <a:chOff x="976843" y="1532850"/>
            <a:chExt cx="2987889" cy="2442898"/>
          </a:xfrm>
        </p:grpSpPr>
        <p:sp>
          <p:nvSpPr>
            <p:cNvPr id="410" name="Google Shape;410;p20"/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634236" y="1798310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59490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Этап </a:t>
              </a:r>
              <a:r>
                <a:rPr lang="en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667666" y="3491853"/>
              <a:ext cx="1185344" cy="95680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48484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1014594" y="1969187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300" kern="0" dirty="0">
                  <a:solidFill>
                    <a:srgbClr val="7030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Портфолио</a:t>
              </a:r>
              <a:endParaRPr sz="2300" kern="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976843" y="254161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Представление аттестационных </a:t>
              </a: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материалов, запись на компьютерное тестирование</a:t>
              </a: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" name="Google Shape;420;p20"/>
          <p:cNvGrpSpPr/>
          <p:nvPr/>
        </p:nvGrpSpPr>
        <p:grpSpPr>
          <a:xfrm>
            <a:off x="5300574" y="2043800"/>
            <a:ext cx="2041118" cy="3257197"/>
            <a:chOff x="3975430" y="1532850"/>
            <a:chExt cx="1530838" cy="2442898"/>
          </a:xfrm>
        </p:grpSpPr>
        <p:sp>
          <p:nvSpPr>
            <p:cNvPr id="421" name="Google Shape;421;p20"/>
            <p:cNvSpPr/>
            <p:nvPr/>
          </p:nvSpPr>
          <p:spPr>
            <a:xfrm>
              <a:off x="4065130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065130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065130" y="1757610"/>
              <a:ext cx="917504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064746" y="1532850"/>
              <a:ext cx="917888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Этап</a:t>
              </a:r>
              <a:r>
                <a:rPr lang="en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3</a:t>
              </a:r>
              <a:endParaRPr sz="20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137544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5" y="2989"/>
                    <a:pt x="3000" y="2989"/>
                  </a:cubicBezTo>
                  <a:lnTo>
                    <a:pt x="34052" y="2989"/>
                  </a:lnTo>
                  <a:cubicBezTo>
                    <a:pt x="35707" y="2989"/>
                    <a:pt x="37040" y="1656"/>
                    <a:pt x="37040" y="1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618330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1" y="0"/>
                  </a:moveTo>
                  <a:lnTo>
                    <a:pt x="3501" y="6715"/>
                  </a:lnTo>
                  <a:lnTo>
                    <a:pt x="699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3975430" y="2183987"/>
              <a:ext cx="153083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000" kern="0" dirty="0" smtClean="0">
                  <a:solidFill>
                    <a:srgbClr val="92D05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Компьютерное тестирование</a:t>
              </a:r>
              <a:endParaRPr sz="2000" kern="0" dirty="0">
                <a:solidFill>
                  <a:srgbClr val="92D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4064749" y="2700144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Прохождение тестирование на компьютере</a:t>
              </a: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1" name="Google Shape;431;p20"/>
          <p:cNvGrpSpPr/>
          <p:nvPr/>
        </p:nvGrpSpPr>
        <p:grpSpPr>
          <a:xfrm>
            <a:off x="7379487" y="2043800"/>
            <a:ext cx="1774478" cy="3257197"/>
            <a:chOff x="5534613" y="1532850"/>
            <a:chExt cx="1330858" cy="2442898"/>
          </a:xfrm>
        </p:grpSpPr>
        <p:sp>
          <p:nvSpPr>
            <p:cNvPr id="432" name="Google Shape;432;p20"/>
            <p:cNvSpPr/>
            <p:nvPr/>
          </p:nvSpPr>
          <p:spPr>
            <a:xfrm>
              <a:off x="608055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8" y="1"/>
                    <a:pt x="1" y="1680"/>
                    <a:pt x="1" y="3751"/>
                  </a:cubicBezTo>
                  <a:cubicBezTo>
                    <a:pt x="1" y="5811"/>
                    <a:pt x="1668" y="7490"/>
                    <a:pt x="3739" y="7490"/>
                  </a:cubicBezTo>
                  <a:cubicBezTo>
                    <a:pt x="5799" y="7490"/>
                    <a:pt x="7478" y="5811"/>
                    <a:pt x="7478" y="3751"/>
                  </a:cubicBezTo>
                  <a:cubicBezTo>
                    <a:pt x="7478" y="1680"/>
                    <a:pt x="5799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22094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1" y="1"/>
                  </a:moveTo>
                  <a:cubicBezTo>
                    <a:pt x="1084" y="1"/>
                    <a:pt x="1" y="1096"/>
                    <a:pt x="1" y="2453"/>
                  </a:cubicBezTo>
                  <a:cubicBezTo>
                    <a:pt x="1" y="3799"/>
                    <a:pt x="1084" y="4894"/>
                    <a:pt x="2441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5535007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5535007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5535007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5534623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Этап </a:t>
              </a:r>
              <a:r>
                <a:rPr lang="en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0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5607576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6" y="2989"/>
                    <a:pt x="3001" y="2989"/>
                  </a:cubicBezTo>
                  <a:lnTo>
                    <a:pt x="34052" y="2989"/>
                  </a:lnTo>
                  <a:cubicBezTo>
                    <a:pt x="35707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88207" y="3587497"/>
              <a:ext cx="223648" cy="214912"/>
            </a:xfrm>
            <a:custGeom>
              <a:avLst/>
              <a:gdLst/>
              <a:ahLst/>
              <a:cxnLst/>
              <a:rect l="l" t="t" r="r" b="b"/>
              <a:pathLst>
                <a:path w="6989" h="6716" extrusionOk="0">
                  <a:moveTo>
                    <a:pt x="0" y="0"/>
                  </a:moveTo>
                  <a:lnTo>
                    <a:pt x="3500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5534613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300" kern="0" dirty="0" smtClean="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Экспертиза</a:t>
              </a:r>
              <a:endParaRPr sz="2300" kern="0" dirty="0">
                <a:solidFill>
                  <a:srgbClr val="5EB2F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5534613" y="2557731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Экспертиза аттестационных материалов</a:t>
              </a: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20"/>
          <p:cNvGrpSpPr/>
          <p:nvPr/>
        </p:nvGrpSpPr>
        <p:grpSpPr>
          <a:xfrm>
            <a:off x="9289422" y="2043800"/>
            <a:ext cx="1870558" cy="3257197"/>
            <a:chOff x="6967064" y="1532850"/>
            <a:chExt cx="1402918" cy="2442898"/>
          </a:xfrm>
        </p:grpSpPr>
        <p:sp>
          <p:nvSpPr>
            <p:cNvPr id="443" name="Google Shape;443;p20"/>
            <p:cNvSpPr/>
            <p:nvPr/>
          </p:nvSpPr>
          <p:spPr>
            <a:xfrm>
              <a:off x="7004852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2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22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7004852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22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22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7004852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1" y="8764"/>
                  </a:cubicBezTo>
                  <a:cubicBezTo>
                    <a:pt x="12931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6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004468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2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1" y="20895"/>
                    <a:pt x="12" y="20979"/>
                  </a:cubicBezTo>
                  <a:cubicBezTo>
                    <a:pt x="417" y="15431"/>
                    <a:pt x="9371" y="14716"/>
                    <a:pt x="12693" y="14633"/>
                  </a:cubicBezTo>
                  <a:cubicBezTo>
                    <a:pt x="12943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Этап </a:t>
              </a:r>
              <a:r>
                <a:rPr lang="en" sz="2000" kern="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0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7077618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7550436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7591939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3" y="3799"/>
                    <a:pt x="4883" y="2453"/>
                  </a:cubicBezTo>
                  <a:cubicBezTo>
                    <a:pt x="4883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7558436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6967064" y="2035979"/>
              <a:ext cx="140291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300" kern="0" dirty="0" smtClean="0">
                  <a:solidFill>
                    <a:srgbClr val="4949E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Заключение</a:t>
              </a:r>
              <a:endParaRPr sz="2300" kern="0" dirty="0">
                <a:solidFill>
                  <a:srgbClr val="4949E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7003273" y="2563727"/>
              <a:ext cx="1330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Оформление экспертного </a:t>
              </a:r>
              <a:r>
                <a:rPr lang="ru-RU" sz="1600" kern="0" dirty="0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заключения и результатов компьютерного тестирования</a:t>
              </a: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09738" y="2849902"/>
            <a:ext cx="17175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kern="0" dirty="0">
                <a:solidFill>
                  <a:srgbClr val="FCBD24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Заявления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7204" y="3250475"/>
            <a:ext cx="1591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Подача заявления педагогом в аттестационную комиссию</a:t>
            </a:r>
          </a:p>
          <a:p>
            <a:pPr algn="ctr"/>
            <a:endParaRPr lang="ru-RU" dirty="0"/>
          </a:p>
        </p:txBody>
      </p:sp>
      <p:sp>
        <p:nvSpPr>
          <p:cNvPr id="61" name="Google Shape;446;p20"/>
          <p:cNvSpPr/>
          <p:nvPr/>
        </p:nvSpPr>
        <p:spPr>
          <a:xfrm>
            <a:off x="4457690" y="5243612"/>
            <a:ext cx="2118072" cy="735556"/>
          </a:xfrm>
          <a:custGeom>
            <a:avLst/>
            <a:gdLst/>
            <a:ahLst/>
            <a:cxnLst/>
            <a:rect l="l" t="t" r="r" b="b"/>
            <a:pathLst>
              <a:path w="28683" h="20979" extrusionOk="0">
                <a:moveTo>
                  <a:pt x="7644" y="0"/>
                </a:moveTo>
                <a:cubicBezTo>
                  <a:pt x="3656" y="0"/>
                  <a:pt x="382" y="3060"/>
                  <a:pt x="48" y="6965"/>
                </a:cubicBezTo>
                <a:cubicBezTo>
                  <a:pt x="24" y="7179"/>
                  <a:pt x="12" y="7406"/>
                  <a:pt x="12" y="7632"/>
                </a:cubicBezTo>
                <a:lnTo>
                  <a:pt x="12" y="20717"/>
                </a:lnTo>
                <a:cubicBezTo>
                  <a:pt x="12" y="20800"/>
                  <a:pt x="1" y="20895"/>
                  <a:pt x="12" y="20979"/>
                </a:cubicBezTo>
                <a:cubicBezTo>
                  <a:pt x="417" y="15431"/>
                  <a:pt x="9371" y="14716"/>
                  <a:pt x="12693" y="14633"/>
                </a:cubicBezTo>
                <a:cubicBezTo>
                  <a:pt x="12943" y="14629"/>
                  <a:pt x="13161" y="14627"/>
                  <a:pt x="13341" y="14627"/>
                </a:cubicBezTo>
                <a:cubicBezTo>
                  <a:pt x="13701" y="14627"/>
                  <a:pt x="13907" y="14633"/>
                  <a:pt x="13907" y="14633"/>
                </a:cubicBezTo>
                <a:lnTo>
                  <a:pt x="21253" y="14633"/>
                </a:lnTo>
                <a:cubicBezTo>
                  <a:pt x="25218" y="14633"/>
                  <a:pt x="28528" y="11537"/>
                  <a:pt x="28683" y="7608"/>
                </a:cubicBezTo>
                <a:lnTo>
                  <a:pt x="28683" y="7596"/>
                </a:lnTo>
                <a:cubicBezTo>
                  <a:pt x="28683" y="7537"/>
                  <a:pt x="28683" y="7477"/>
                  <a:pt x="28683" y="7418"/>
                </a:cubicBezTo>
                <a:cubicBezTo>
                  <a:pt x="28683" y="7287"/>
                  <a:pt x="28683" y="7156"/>
                  <a:pt x="28683" y="7025"/>
                </a:cubicBezTo>
                <a:cubicBezTo>
                  <a:pt x="28683" y="7013"/>
                  <a:pt x="28683" y="6989"/>
                  <a:pt x="28683" y="6965"/>
                </a:cubicBezTo>
                <a:cubicBezTo>
                  <a:pt x="28492" y="3084"/>
                  <a:pt x="25289" y="0"/>
                  <a:pt x="21372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2286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kern="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Этап 6</a:t>
            </a:r>
            <a:endParaRPr sz="2000" kern="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443;p20"/>
          <p:cNvSpPr/>
          <p:nvPr/>
        </p:nvSpPr>
        <p:spPr>
          <a:xfrm>
            <a:off x="1375849" y="5949685"/>
            <a:ext cx="4043813" cy="772673"/>
          </a:xfrm>
          <a:custGeom>
            <a:avLst/>
            <a:gdLst/>
            <a:ahLst/>
            <a:cxnLst/>
            <a:rect l="l" t="t" r="r" b="b"/>
            <a:pathLst>
              <a:path w="41578" h="53138" extrusionOk="0">
                <a:moveTo>
                  <a:pt x="2322" y="0"/>
                </a:moveTo>
                <a:cubicBezTo>
                  <a:pt x="1048" y="0"/>
                  <a:pt x="0" y="1036"/>
                  <a:pt x="0" y="2322"/>
                </a:cubicBezTo>
                <a:lnTo>
                  <a:pt x="0" y="50804"/>
                </a:lnTo>
                <a:cubicBezTo>
                  <a:pt x="0" y="50899"/>
                  <a:pt x="0" y="50983"/>
                  <a:pt x="12" y="51066"/>
                </a:cubicBezTo>
                <a:cubicBezTo>
                  <a:pt x="36" y="51280"/>
                  <a:pt x="96" y="51495"/>
                  <a:pt x="179" y="51697"/>
                </a:cubicBezTo>
                <a:cubicBezTo>
                  <a:pt x="524" y="52543"/>
                  <a:pt x="1358" y="53138"/>
                  <a:pt x="2322" y="53138"/>
                </a:cubicBezTo>
                <a:lnTo>
                  <a:pt x="39255" y="53138"/>
                </a:lnTo>
                <a:cubicBezTo>
                  <a:pt x="40541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41" y="0"/>
                  <a:pt x="39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555" y="6007070"/>
            <a:ext cx="472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Передача результатов в главную аттестационную комиссию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28"/>
          <p:cNvGrpSpPr/>
          <p:nvPr/>
        </p:nvGrpSpPr>
        <p:grpSpPr>
          <a:xfrm>
            <a:off x="4917892" y="1887054"/>
            <a:ext cx="2413388" cy="2413353"/>
            <a:chOff x="3798905" y="1792145"/>
            <a:chExt cx="1595172" cy="1595147"/>
          </a:xfrm>
        </p:grpSpPr>
        <p:sp>
          <p:nvSpPr>
            <p:cNvPr id="1093" name="Google Shape;1093;p28"/>
            <p:cNvSpPr/>
            <p:nvPr/>
          </p:nvSpPr>
          <p:spPr>
            <a:xfrm>
              <a:off x="3798905" y="1792145"/>
              <a:ext cx="1595172" cy="1595147"/>
            </a:xfrm>
            <a:custGeom>
              <a:avLst/>
              <a:gdLst/>
              <a:ahLst/>
              <a:cxnLst/>
              <a:rect l="l" t="t" r="r" b="b"/>
              <a:pathLst>
                <a:path w="64950" h="64949" extrusionOk="0">
                  <a:moveTo>
                    <a:pt x="32481" y="1"/>
                  </a:moveTo>
                  <a:cubicBezTo>
                    <a:pt x="14538" y="1"/>
                    <a:pt x="1" y="14538"/>
                    <a:pt x="1" y="32469"/>
                  </a:cubicBezTo>
                  <a:cubicBezTo>
                    <a:pt x="1" y="50412"/>
                    <a:pt x="14538" y="64949"/>
                    <a:pt x="32481" y="64949"/>
                  </a:cubicBezTo>
                  <a:cubicBezTo>
                    <a:pt x="50412" y="64949"/>
                    <a:pt x="64949" y="50412"/>
                    <a:pt x="64949" y="32469"/>
                  </a:cubicBezTo>
                  <a:cubicBezTo>
                    <a:pt x="64949" y="14538"/>
                    <a:pt x="50412" y="1"/>
                    <a:pt x="32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4132834" y="2381929"/>
              <a:ext cx="7933" cy="34237"/>
            </a:xfrm>
            <a:custGeom>
              <a:avLst/>
              <a:gdLst/>
              <a:ahLst/>
              <a:cxnLst/>
              <a:rect l="l" t="t" r="r" b="b"/>
              <a:pathLst>
                <a:path w="323" h="139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227"/>
                  </a:lnTo>
                  <a:cubicBezTo>
                    <a:pt x="1" y="1322"/>
                    <a:pt x="72" y="1393"/>
                    <a:pt x="156" y="1393"/>
                  </a:cubicBezTo>
                  <a:cubicBezTo>
                    <a:pt x="251" y="1393"/>
                    <a:pt x="322" y="1322"/>
                    <a:pt x="322" y="122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004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68" name="Рисунок 67"/>
          <p:cNvPicPr/>
          <p:nvPr/>
        </p:nvPicPr>
        <p:blipFill>
          <a:blip r:embed="rId3"/>
          <a:stretch>
            <a:fillRect/>
          </a:stretch>
        </p:blipFill>
        <p:spPr>
          <a:xfrm>
            <a:off x="5375203" y="2381350"/>
            <a:ext cx="1434465" cy="1437640"/>
          </a:xfrm>
          <a:prstGeom prst="rect">
            <a:avLst/>
          </a:prstGeom>
        </p:spPr>
      </p:pic>
      <p:grpSp>
        <p:nvGrpSpPr>
          <p:cNvPr id="1119" name="Google Shape;1119;p28"/>
          <p:cNvGrpSpPr/>
          <p:nvPr/>
        </p:nvGrpSpPr>
        <p:grpSpPr>
          <a:xfrm>
            <a:off x="6323807" y="715595"/>
            <a:ext cx="5480262" cy="3366878"/>
            <a:chOff x="4742856" y="536696"/>
            <a:chExt cx="2166685" cy="2525158"/>
          </a:xfrm>
        </p:grpSpPr>
        <p:sp>
          <p:nvSpPr>
            <p:cNvPr id="1120" name="Google Shape;1120;p28"/>
            <p:cNvSpPr/>
            <p:nvPr/>
          </p:nvSpPr>
          <p:spPr>
            <a:xfrm>
              <a:off x="6142684" y="1134033"/>
              <a:ext cx="18076" cy="1900971"/>
            </a:xfrm>
            <a:custGeom>
              <a:avLst/>
              <a:gdLst/>
              <a:ahLst/>
              <a:cxnLst/>
              <a:rect l="l" t="t" r="r" b="b"/>
              <a:pathLst>
                <a:path w="203" h="80559" extrusionOk="0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5375827" y="1275927"/>
              <a:ext cx="1533714" cy="362996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Повышение квалификации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5375827" y="1786012"/>
              <a:ext cx="1533714" cy="484444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Результаты образовательной деятельности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5375827" y="2521526"/>
              <a:ext cx="1533714" cy="540328"/>
            </a:xfrm>
            <a:custGeom>
              <a:avLst/>
              <a:gdLst/>
              <a:ahLst/>
              <a:cxnLst/>
              <a:rect l="l" t="t" r="r" b="b"/>
              <a:pathLst>
                <a:path w="30541" h="8943" extrusionOk="0">
                  <a:moveTo>
                    <a:pt x="1" y="1"/>
                  </a:moveTo>
                  <a:lnTo>
                    <a:pt x="1" y="8942"/>
                  </a:lnTo>
                  <a:lnTo>
                    <a:pt x="30540" y="8942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Личный вклад в повышение качества образования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26" name="Google Shape;1126;p28"/>
            <p:cNvGrpSpPr/>
            <p:nvPr/>
          </p:nvGrpSpPr>
          <p:grpSpPr>
            <a:xfrm>
              <a:off x="4742856" y="698632"/>
              <a:ext cx="1057515" cy="1284702"/>
              <a:chOff x="4703568" y="1160562"/>
              <a:chExt cx="931978" cy="1132195"/>
            </a:xfrm>
          </p:grpSpPr>
          <p:sp>
            <p:nvSpPr>
              <p:cNvPr id="1128" name="Google Shape;1128;p28"/>
              <p:cNvSpPr/>
              <p:nvPr/>
            </p:nvSpPr>
            <p:spPr>
              <a:xfrm>
                <a:off x="4703568" y="2257366"/>
                <a:ext cx="35710" cy="35391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1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20" y="1441"/>
                      <a:pt x="1453" y="1120"/>
                      <a:pt x="1453" y="727"/>
                    </a:cubicBezTo>
                    <a:cubicBezTo>
                      <a:pt x="1453" y="322"/>
                      <a:pt x="1120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4717616" y="1160562"/>
                <a:ext cx="917930" cy="1102130"/>
              </a:xfrm>
              <a:custGeom>
                <a:avLst/>
                <a:gdLst/>
                <a:ahLst/>
                <a:cxnLst/>
                <a:rect l="l" t="t" r="r" b="b"/>
                <a:pathLst>
                  <a:path w="37375" h="44875" extrusionOk="0">
                    <a:moveTo>
                      <a:pt x="17848" y="0"/>
                    </a:moveTo>
                    <a:cubicBezTo>
                      <a:pt x="8013" y="0"/>
                      <a:pt x="0" y="8013"/>
                      <a:pt x="0" y="17848"/>
                    </a:cubicBezTo>
                    <a:lnTo>
                      <a:pt x="0" y="44875"/>
                    </a:lnTo>
                    <a:lnTo>
                      <a:pt x="298" y="44875"/>
                    </a:lnTo>
                    <a:lnTo>
                      <a:pt x="298" y="17848"/>
                    </a:lnTo>
                    <a:cubicBezTo>
                      <a:pt x="298" y="8168"/>
                      <a:pt x="8180" y="298"/>
                      <a:pt x="17848" y="298"/>
                    </a:cubicBezTo>
                    <a:lnTo>
                      <a:pt x="37374" y="298"/>
                    </a:lnTo>
                    <a:lnTo>
                      <a:pt x="3737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29" name="Google Shape;1129;p28"/>
            <p:cNvSpPr/>
            <p:nvPr/>
          </p:nvSpPr>
          <p:spPr>
            <a:xfrm>
              <a:off x="5375827" y="536696"/>
              <a:ext cx="1533714" cy="530102"/>
            </a:xfrm>
            <a:custGeom>
              <a:avLst/>
              <a:gdLst/>
              <a:ahLst/>
              <a:cxnLst/>
              <a:rect l="l" t="t" r="r" b="b"/>
              <a:pathLst>
                <a:path w="42125" h="12705" extrusionOk="0">
                  <a:moveTo>
                    <a:pt x="0" y="1"/>
                  </a:moveTo>
                  <a:lnTo>
                    <a:pt x="0" y="12705"/>
                  </a:lnTo>
                  <a:lnTo>
                    <a:pt x="42125" y="12705"/>
                  </a:lnTo>
                  <a:lnTo>
                    <a:pt x="421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Аттестация </a:t>
              </a:r>
              <a:r>
                <a:rPr lang="ru-RU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и присвоение категории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31" name="Google Shape;1131;p28"/>
          <p:cNvGrpSpPr/>
          <p:nvPr/>
        </p:nvGrpSpPr>
        <p:grpSpPr>
          <a:xfrm>
            <a:off x="978001" y="4307363"/>
            <a:ext cx="10826069" cy="2398235"/>
            <a:chOff x="1194764" y="3391893"/>
            <a:chExt cx="7155680" cy="1585156"/>
          </a:xfrm>
        </p:grpSpPr>
        <p:sp>
          <p:nvSpPr>
            <p:cNvPr id="1132" name="Google Shape;1132;p28"/>
            <p:cNvSpPr/>
            <p:nvPr/>
          </p:nvSpPr>
          <p:spPr>
            <a:xfrm>
              <a:off x="2695962" y="4120263"/>
              <a:ext cx="3774258" cy="251224"/>
            </a:xfrm>
            <a:custGeom>
              <a:avLst/>
              <a:gdLst/>
              <a:ahLst/>
              <a:cxnLst/>
              <a:rect l="l" t="t" r="r" b="b"/>
              <a:pathLst>
                <a:path w="153675" h="10229" extrusionOk="0">
                  <a:moveTo>
                    <a:pt x="7978" y="1"/>
                  </a:moveTo>
                  <a:lnTo>
                    <a:pt x="7978" y="203"/>
                  </a:lnTo>
                  <a:lnTo>
                    <a:pt x="9549" y="203"/>
                  </a:lnTo>
                  <a:lnTo>
                    <a:pt x="9549" y="1"/>
                  </a:lnTo>
                  <a:close/>
                  <a:moveTo>
                    <a:pt x="11133" y="1"/>
                  </a:moveTo>
                  <a:lnTo>
                    <a:pt x="11133" y="203"/>
                  </a:lnTo>
                  <a:lnTo>
                    <a:pt x="12704" y="203"/>
                  </a:lnTo>
                  <a:lnTo>
                    <a:pt x="12704" y="1"/>
                  </a:lnTo>
                  <a:close/>
                  <a:moveTo>
                    <a:pt x="14288" y="1"/>
                  </a:moveTo>
                  <a:lnTo>
                    <a:pt x="14288" y="203"/>
                  </a:lnTo>
                  <a:lnTo>
                    <a:pt x="15871" y="203"/>
                  </a:lnTo>
                  <a:lnTo>
                    <a:pt x="15871" y="1"/>
                  </a:lnTo>
                  <a:close/>
                  <a:moveTo>
                    <a:pt x="17443" y="1"/>
                  </a:moveTo>
                  <a:lnTo>
                    <a:pt x="17443" y="203"/>
                  </a:lnTo>
                  <a:lnTo>
                    <a:pt x="19027" y="203"/>
                  </a:lnTo>
                  <a:lnTo>
                    <a:pt x="19027" y="1"/>
                  </a:lnTo>
                  <a:close/>
                  <a:moveTo>
                    <a:pt x="20610" y="1"/>
                  </a:moveTo>
                  <a:lnTo>
                    <a:pt x="20610" y="203"/>
                  </a:lnTo>
                  <a:lnTo>
                    <a:pt x="22182" y="203"/>
                  </a:lnTo>
                  <a:lnTo>
                    <a:pt x="22182" y="1"/>
                  </a:lnTo>
                  <a:close/>
                  <a:moveTo>
                    <a:pt x="23765" y="1"/>
                  </a:moveTo>
                  <a:lnTo>
                    <a:pt x="23765" y="203"/>
                  </a:lnTo>
                  <a:lnTo>
                    <a:pt x="25349" y="203"/>
                  </a:lnTo>
                  <a:lnTo>
                    <a:pt x="25349" y="1"/>
                  </a:lnTo>
                  <a:close/>
                  <a:moveTo>
                    <a:pt x="26920" y="1"/>
                  </a:moveTo>
                  <a:lnTo>
                    <a:pt x="26920" y="203"/>
                  </a:lnTo>
                  <a:lnTo>
                    <a:pt x="28504" y="203"/>
                  </a:lnTo>
                  <a:lnTo>
                    <a:pt x="28504" y="1"/>
                  </a:lnTo>
                  <a:close/>
                  <a:moveTo>
                    <a:pt x="30088" y="1"/>
                  </a:moveTo>
                  <a:lnTo>
                    <a:pt x="30088" y="203"/>
                  </a:lnTo>
                  <a:lnTo>
                    <a:pt x="31659" y="203"/>
                  </a:lnTo>
                  <a:lnTo>
                    <a:pt x="31659" y="1"/>
                  </a:lnTo>
                  <a:close/>
                  <a:moveTo>
                    <a:pt x="33243" y="1"/>
                  </a:moveTo>
                  <a:lnTo>
                    <a:pt x="33243" y="203"/>
                  </a:lnTo>
                  <a:lnTo>
                    <a:pt x="34826" y="203"/>
                  </a:lnTo>
                  <a:lnTo>
                    <a:pt x="34826" y="1"/>
                  </a:lnTo>
                  <a:close/>
                  <a:moveTo>
                    <a:pt x="36398" y="1"/>
                  </a:moveTo>
                  <a:lnTo>
                    <a:pt x="36398" y="203"/>
                  </a:lnTo>
                  <a:lnTo>
                    <a:pt x="37981" y="203"/>
                  </a:lnTo>
                  <a:lnTo>
                    <a:pt x="37981" y="1"/>
                  </a:lnTo>
                  <a:close/>
                  <a:moveTo>
                    <a:pt x="39565" y="1"/>
                  </a:moveTo>
                  <a:lnTo>
                    <a:pt x="39565" y="203"/>
                  </a:lnTo>
                  <a:lnTo>
                    <a:pt x="41137" y="203"/>
                  </a:lnTo>
                  <a:lnTo>
                    <a:pt x="41137" y="1"/>
                  </a:lnTo>
                  <a:close/>
                  <a:moveTo>
                    <a:pt x="42720" y="1"/>
                  </a:moveTo>
                  <a:lnTo>
                    <a:pt x="42720" y="203"/>
                  </a:lnTo>
                  <a:lnTo>
                    <a:pt x="44304" y="203"/>
                  </a:lnTo>
                  <a:lnTo>
                    <a:pt x="44304" y="1"/>
                  </a:lnTo>
                  <a:close/>
                  <a:moveTo>
                    <a:pt x="45875" y="1"/>
                  </a:moveTo>
                  <a:lnTo>
                    <a:pt x="45875" y="203"/>
                  </a:lnTo>
                  <a:lnTo>
                    <a:pt x="47459" y="203"/>
                  </a:lnTo>
                  <a:lnTo>
                    <a:pt x="47459" y="1"/>
                  </a:lnTo>
                  <a:close/>
                  <a:moveTo>
                    <a:pt x="49042" y="1"/>
                  </a:moveTo>
                  <a:lnTo>
                    <a:pt x="49042" y="203"/>
                  </a:lnTo>
                  <a:lnTo>
                    <a:pt x="50614" y="203"/>
                  </a:lnTo>
                  <a:lnTo>
                    <a:pt x="50614" y="1"/>
                  </a:lnTo>
                  <a:close/>
                  <a:moveTo>
                    <a:pt x="52197" y="1"/>
                  </a:moveTo>
                  <a:lnTo>
                    <a:pt x="52197" y="203"/>
                  </a:lnTo>
                  <a:lnTo>
                    <a:pt x="53781" y="203"/>
                  </a:lnTo>
                  <a:lnTo>
                    <a:pt x="53781" y="1"/>
                  </a:lnTo>
                  <a:close/>
                  <a:moveTo>
                    <a:pt x="55353" y="1"/>
                  </a:moveTo>
                  <a:lnTo>
                    <a:pt x="55353" y="203"/>
                  </a:lnTo>
                  <a:lnTo>
                    <a:pt x="56936" y="203"/>
                  </a:lnTo>
                  <a:lnTo>
                    <a:pt x="56936" y="1"/>
                  </a:lnTo>
                  <a:close/>
                  <a:moveTo>
                    <a:pt x="58520" y="1"/>
                  </a:moveTo>
                  <a:lnTo>
                    <a:pt x="58520" y="203"/>
                  </a:lnTo>
                  <a:lnTo>
                    <a:pt x="60091" y="203"/>
                  </a:lnTo>
                  <a:lnTo>
                    <a:pt x="60091" y="1"/>
                  </a:lnTo>
                  <a:close/>
                  <a:moveTo>
                    <a:pt x="61675" y="1"/>
                  </a:moveTo>
                  <a:lnTo>
                    <a:pt x="61675" y="203"/>
                  </a:lnTo>
                  <a:lnTo>
                    <a:pt x="63258" y="203"/>
                  </a:lnTo>
                  <a:lnTo>
                    <a:pt x="63258" y="1"/>
                  </a:lnTo>
                  <a:close/>
                  <a:moveTo>
                    <a:pt x="64830" y="1"/>
                  </a:moveTo>
                  <a:lnTo>
                    <a:pt x="64830" y="203"/>
                  </a:lnTo>
                  <a:lnTo>
                    <a:pt x="66414" y="203"/>
                  </a:lnTo>
                  <a:lnTo>
                    <a:pt x="66414" y="1"/>
                  </a:lnTo>
                  <a:close/>
                  <a:moveTo>
                    <a:pt x="67997" y="1"/>
                  </a:moveTo>
                  <a:lnTo>
                    <a:pt x="67997" y="203"/>
                  </a:lnTo>
                  <a:lnTo>
                    <a:pt x="69569" y="203"/>
                  </a:lnTo>
                  <a:lnTo>
                    <a:pt x="69569" y="1"/>
                  </a:lnTo>
                  <a:close/>
                  <a:moveTo>
                    <a:pt x="71152" y="1"/>
                  </a:moveTo>
                  <a:lnTo>
                    <a:pt x="71152" y="203"/>
                  </a:lnTo>
                  <a:lnTo>
                    <a:pt x="72724" y="203"/>
                  </a:lnTo>
                  <a:lnTo>
                    <a:pt x="72724" y="1"/>
                  </a:lnTo>
                  <a:close/>
                  <a:moveTo>
                    <a:pt x="74307" y="1"/>
                  </a:moveTo>
                  <a:lnTo>
                    <a:pt x="74307" y="203"/>
                  </a:lnTo>
                  <a:lnTo>
                    <a:pt x="75891" y="203"/>
                  </a:lnTo>
                  <a:lnTo>
                    <a:pt x="75891" y="1"/>
                  </a:lnTo>
                  <a:close/>
                  <a:moveTo>
                    <a:pt x="77463" y="1"/>
                  </a:moveTo>
                  <a:lnTo>
                    <a:pt x="77463" y="203"/>
                  </a:lnTo>
                  <a:lnTo>
                    <a:pt x="79046" y="203"/>
                  </a:lnTo>
                  <a:lnTo>
                    <a:pt x="79046" y="1"/>
                  </a:lnTo>
                  <a:close/>
                  <a:moveTo>
                    <a:pt x="80630" y="1"/>
                  </a:moveTo>
                  <a:lnTo>
                    <a:pt x="80630" y="203"/>
                  </a:lnTo>
                  <a:lnTo>
                    <a:pt x="82201" y="203"/>
                  </a:lnTo>
                  <a:lnTo>
                    <a:pt x="82201" y="1"/>
                  </a:lnTo>
                  <a:close/>
                  <a:moveTo>
                    <a:pt x="83785" y="1"/>
                  </a:moveTo>
                  <a:lnTo>
                    <a:pt x="83785" y="203"/>
                  </a:lnTo>
                  <a:lnTo>
                    <a:pt x="85368" y="203"/>
                  </a:lnTo>
                  <a:lnTo>
                    <a:pt x="85368" y="1"/>
                  </a:lnTo>
                  <a:close/>
                  <a:moveTo>
                    <a:pt x="86940" y="1"/>
                  </a:moveTo>
                  <a:lnTo>
                    <a:pt x="86940" y="203"/>
                  </a:lnTo>
                  <a:lnTo>
                    <a:pt x="88523" y="203"/>
                  </a:lnTo>
                  <a:lnTo>
                    <a:pt x="88523" y="1"/>
                  </a:lnTo>
                  <a:close/>
                  <a:moveTo>
                    <a:pt x="90107" y="1"/>
                  </a:moveTo>
                  <a:lnTo>
                    <a:pt x="90107" y="203"/>
                  </a:lnTo>
                  <a:lnTo>
                    <a:pt x="91679" y="203"/>
                  </a:lnTo>
                  <a:lnTo>
                    <a:pt x="91679" y="1"/>
                  </a:lnTo>
                  <a:close/>
                  <a:moveTo>
                    <a:pt x="93262" y="1"/>
                  </a:moveTo>
                  <a:lnTo>
                    <a:pt x="93262" y="203"/>
                  </a:lnTo>
                  <a:lnTo>
                    <a:pt x="94846" y="203"/>
                  </a:lnTo>
                  <a:lnTo>
                    <a:pt x="94846" y="1"/>
                  </a:lnTo>
                  <a:close/>
                  <a:moveTo>
                    <a:pt x="96417" y="1"/>
                  </a:moveTo>
                  <a:lnTo>
                    <a:pt x="96417" y="203"/>
                  </a:lnTo>
                  <a:lnTo>
                    <a:pt x="98001" y="203"/>
                  </a:lnTo>
                  <a:lnTo>
                    <a:pt x="98001" y="1"/>
                  </a:lnTo>
                  <a:close/>
                  <a:moveTo>
                    <a:pt x="99584" y="1"/>
                  </a:moveTo>
                  <a:lnTo>
                    <a:pt x="99584" y="203"/>
                  </a:lnTo>
                  <a:lnTo>
                    <a:pt x="101156" y="203"/>
                  </a:lnTo>
                  <a:lnTo>
                    <a:pt x="101156" y="1"/>
                  </a:lnTo>
                  <a:close/>
                  <a:moveTo>
                    <a:pt x="102740" y="1"/>
                  </a:moveTo>
                  <a:lnTo>
                    <a:pt x="102740" y="203"/>
                  </a:lnTo>
                  <a:lnTo>
                    <a:pt x="104323" y="203"/>
                  </a:lnTo>
                  <a:lnTo>
                    <a:pt x="104323" y="1"/>
                  </a:lnTo>
                  <a:close/>
                  <a:moveTo>
                    <a:pt x="105895" y="1"/>
                  </a:moveTo>
                  <a:lnTo>
                    <a:pt x="105895" y="203"/>
                  </a:lnTo>
                  <a:lnTo>
                    <a:pt x="107478" y="203"/>
                  </a:lnTo>
                  <a:lnTo>
                    <a:pt x="107478" y="1"/>
                  </a:lnTo>
                  <a:close/>
                  <a:moveTo>
                    <a:pt x="109062" y="1"/>
                  </a:moveTo>
                  <a:lnTo>
                    <a:pt x="109062" y="203"/>
                  </a:lnTo>
                  <a:lnTo>
                    <a:pt x="110633" y="203"/>
                  </a:lnTo>
                  <a:lnTo>
                    <a:pt x="110633" y="1"/>
                  </a:lnTo>
                  <a:close/>
                  <a:moveTo>
                    <a:pt x="112217" y="1"/>
                  </a:moveTo>
                  <a:lnTo>
                    <a:pt x="112217" y="203"/>
                  </a:lnTo>
                  <a:lnTo>
                    <a:pt x="113800" y="203"/>
                  </a:lnTo>
                  <a:lnTo>
                    <a:pt x="113800" y="1"/>
                  </a:lnTo>
                  <a:close/>
                  <a:moveTo>
                    <a:pt x="115372" y="1"/>
                  </a:moveTo>
                  <a:lnTo>
                    <a:pt x="115372" y="203"/>
                  </a:lnTo>
                  <a:lnTo>
                    <a:pt x="116956" y="203"/>
                  </a:lnTo>
                  <a:lnTo>
                    <a:pt x="116956" y="1"/>
                  </a:lnTo>
                  <a:close/>
                  <a:moveTo>
                    <a:pt x="118539" y="1"/>
                  </a:moveTo>
                  <a:lnTo>
                    <a:pt x="118539" y="203"/>
                  </a:lnTo>
                  <a:lnTo>
                    <a:pt x="120111" y="203"/>
                  </a:lnTo>
                  <a:lnTo>
                    <a:pt x="120111" y="1"/>
                  </a:lnTo>
                  <a:close/>
                  <a:moveTo>
                    <a:pt x="121694" y="1"/>
                  </a:moveTo>
                  <a:lnTo>
                    <a:pt x="121694" y="203"/>
                  </a:lnTo>
                  <a:lnTo>
                    <a:pt x="123278" y="203"/>
                  </a:lnTo>
                  <a:lnTo>
                    <a:pt x="123278" y="1"/>
                  </a:lnTo>
                  <a:close/>
                  <a:moveTo>
                    <a:pt x="124849" y="1"/>
                  </a:moveTo>
                  <a:lnTo>
                    <a:pt x="124849" y="203"/>
                  </a:lnTo>
                  <a:lnTo>
                    <a:pt x="126433" y="203"/>
                  </a:lnTo>
                  <a:lnTo>
                    <a:pt x="126433" y="1"/>
                  </a:lnTo>
                  <a:close/>
                  <a:moveTo>
                    <a:pt x="128016" y="1"/>
                  </a:moveTo>
                  <a:lnTo>
                    <a:pt x="128016" y="203"/>
                  </a:lnTo>
                  <a:lnTo>
                    <a:pt x="129588" y="203"/>
                  </a:lnTo>
                  <a:lnTo>
                    <a:pt x="129588" y="1"/>
                  </a:lnTo>
                  <a:close/>
                  <a:moveTo>
                    <a:pt x="131172" y="1"/>
                  </a:moveTo>
                  <a:lnTo>
                    <a:pt x="131172" y="203"/>
                  </a:lnTo>
                  <a:lnTo>
                    <a:pt x="132755" y="203"/>
                  </a:lnTo>
                  <a:lnTo>
                    <a:pt x="132755" y="1"/>
                  </a:lnTo>
                  <a:close/>
                  <a:moveTo>
                    <a:pt x="134327" y="1"/>
                  </a:moveTo>
                  <a:lnTo>
                    <a:pt x="134327" y="203"/>
                  </a:lnTo>
                  <a:lnTo>
                    <a:pt x="135910" y="203"/>
                  </a:lnTo>
                  <a:lnTo>
                    <a:pt x="135910" y="1"/>
                  </a:lnTo>
                  <a:close/>
                  <a:moveTo>
                    <a:pt x="137482" y="1"/>
                  </a:moveTo>
                  <a:lnTo>
                    <a:pt x="137482" y="203"/>
                  </a:lnTo>
                  <a:lnTo>
                    <a:pt x="139065" y="203"/>
                  </a:lnTo>
                  <a:lnTo>
                    <a:pt x="139065" y="1"/>
                  </a:lnTo>
                  <a:close/>
                  <a:moveTo>
                    <a:pt x="140649" y="1"/>
                  </a:moveTo>
                  <a:lnTo>
                    <a:pt x="140649" y="203"/>
                  </a:lnTo>
                  <a:lnTo>
                    <a:pt x="142221" y="203"/>
                  </a:lnTo>
                  <a:lnTo>
                    <a:pt x="142221" y="1"/>
                  </a:lnTo>
                  <a:close/>
                  <a:moveTo>
                    <a:pt x="143804" y="1"/>
                  </a:moveTo>
                  <a:lnTo>
                    <a:pt x="143804" y="203"/>
                  </a:lnTo>
                  <a:lnTo>
                    <a:pt x="145388" y="203"/>
                  </a:lnTo>
                  <a:lnTo>
                    <a:pt x="145388" y="1"/>
                  </a:lnTo>
                  <a:close/>
                  <a:moveTo>
                    <a:pt x="146959" y="1"/>
                  </a:moveTo>
                  <a:lnTo>
                    <a:pt x="146959" y="203"/>
                  </a:lnTo>
                  <a:lnTo>
                    <a:pt x="148543" y="203"/>
                  </a:lnTo>
                  <a:lnTo>
                    <a:pt x="148543" y="1"/>
                  </a:lnTo>
                  <a:close/>
                  <a:moveTo>
                    <a:pt x="5239" y="1"/>
                  </a:moveTo>
                  <a:cubicBezTo>
                    <a:pt x="5096" y="1"/>
                    <a:pt x="4953" y="13"/>
                    <a:pt x="4811" y="25"/>
                  </a:cubicBezTo>
                  <a:lnTo>
                    <a:pt x="4822" y="215"/>
                  </a:lnTo>
                  <a:cubicBezTo>
                    <a:pt x="4965" y="203"/>
                    <a:pt x="5096" y="203"/>
                    <a:pt x="5239" y="203"/>
                  </a:cubicBezTo>
                  <a:lnTo>
                    <a:pt x="6394" y="203"/>
                  </a:lnTo>
                  <a:lnTo>
                    <a:pt x="6394" y="1"/>
                  </a:lnTo>
                  <a:close/>
                  <a:moveTo>
                    <a:pt x="150126" y="287"/>
                  </a:moveTo>
                  <a:lnTo>
                    <a:pt x="150067" y="465"/>
                  </a:lnTo>
                  <a:cubicBezTo>
                    <a:pt x="150555" y="632"/>
                    <a:pt x="151007" y="882"/>
                    <a:pt x="151424" y="1192"/>
                  </a:cubicBezTo>
                  <a:lnTo>
                    <a:pt x="151543" y="1025"/>
                  </a:lnTo>
                  <a:cubicBezTo>
                    <a:pt x="151115" y="703"/>
                    <a:pt x="150638" y="453"/>
                    <a:pt x="150126" y="287"/>
                  </a:cubicBezTo>
                  <a:close/>
                  <a:moveTo>
                    <a:pt x="3251" y="394"/>
                  </a:moveTo>
                  <a:cubicBezTo>
                    <a:pt x="2751" y="608"/>
                    <a:pt x="2286" y="882"/>
                    <a:pt x="1882" y="1227"/>
                  </a:cubicBezTo>
                  <a:lnTo>
                    <a:pt x="2001" y="1382"/>
                  </a:lnTo>
                  <a:cubicBezTo>
                    <a:pt x="2406" y="1049"/>
                    <a:pt x="2846" y="775"/>
                    <a:pt x="3322" y="584"/>
                  </a:cubicBezTo>
                  <a:lnTo>
                    <a:pt x="3251" y="394"/>
                  </a:lnTo>
                  <a:close/>
                  <a:moveTo>
                    <a:pt x="152674" y="2168"/>
                  </a:moveTo>
                  <a:lnTo>
                    <a:pt x="152520" y="2287"/>
                  </a:lnTo>
                  <a:cubicBezTo>
                    <a:pt x="152817" y="2704"/>
                    <a:pt x="153055" y="3168"/>
                    <a:pt x="153222" y="3656"/>
                  </a:cubicBezTo>
                  <a:lnTo>
                    <a:pt x="153413" y="3597"/>
                  </a:lnTo>
                  <a:cubicBezTo>
                    <a:pt x="153234" y="3085"/>
                    <a:pt x="152996" y="2596"/>
                    <a:pt x="152674" y="2168"/>
                  </a:cubicBezTo>
                  <a:close/>
                  <a:moveTo>
                    <a:pt x="822" y="2430"/>
                  </a:moveTo>
                  <a:cubicBezTo>
                    <a:pt x="536" y="2894"/>
                    <a:pt x="310" y="3382"/>
                    <a:pt x="179" y="3906"/>
                  </a:cubicBezTo>
                  <a:lnTo>
                    <a:pt x="370" y="3954"/>
                  </a:lnTo>
                  <a:cubicBezTo>
                    <a:pt x="501" y="3454"/>
                    <a:pt x="703" y="2977"/>
                    <a:pt x="989" y="2537"/>
                  </a:cubicBezTo>
                  <a:lnTo>
                    <a:pt x="822" y="2430"/>
                  </a:lnTo>
                  <a:close/>
                  <a:moveTo>
                    <a:pt x="153674" y="5168"/>
                  </a:moveTo>
                  <a:lnTo>
                    <a:pt x="153472" y="5180"/>
                  </a:lnTo>
                  <a:lnTo>
                    <a:pt x="153472" y="6752"/>
                  </a:lnTo>
                  <a:lnTo>
                    <a:pt x="153674" y="6752"/>
                  </a:lnTo>
                  <a:lnTo>
                    <a:pt x="153674" y="5168"/>
                  </a:lnTo>
                  <a:close/>
                  <a:moveTo>
                    <a:pt x="0" y="5490"/>
                  </a:moveTo>
                  <a:lnTo>
                    <a:pt x="0" y="7073"/>
                  </a:lnTo>
                  <a:lnTo>
                    <a:pt x="203" y="7073"/>
                  </a:lnTo>
                  <a:lnTo>
                    <a:pt x="203" y="5490"/>
                  </a:lnTo>
                  <a:close/>
                  <a:moveTo>
                    <a:pt x="153472" y="8335"/>
                  </a:moveTo>
                  <a:lnTo>
                    <a:pt x="153472" y="9907"/>
                  </a:lnTo>
                  <a:lnTo>
                    <a:pt x="153674" y="9907"/>
                  </a:lnTo>
                  <a:lnTo>
                    <a:pt x="153674" y="8335"/>
                  </a:lnTo>
                  <a:close/>
                  <a:moveTo>
                    <a:pt x="0" y="8657"/>
                  </a:moveTo>
                  <a:lnTo>
                    <a:pt x="0" y="10228"/>
                  </a:lnTo>
                  <a:lnTo>
                    <a:pt x="203" y="10228"/>
                  </a:lnTo>
                  <a:lnTo>
                    <a:pt x="203" y="8657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3071998" y="3667052"/>
              <a:ext cx="3011200" cy="312035"/>
            </a:xfrm>
            <a:custGeom>
              <a:avLst/>
              <a:gdLst/>
              <a:ahLst/>
              <a:cxnLst/>
              <a:rect l="l" t="t" r="r" b="b"/>
              <a:pathLst>
                <a:path w="42125" h="12705" extrusionOk="0">
                  <a:moveTo>
                    <a:pt x="1" y="0"/>
                  </a:moveTo>
                  <a:lnTo>
                    <a:pt x="1" y="12704"/>
                  </a:lnTo>
                  <a:lnTo>
                    <a:pt x="42125" y="12704"/>
                  </a:lnTo>
                  <a:lnTo>
                    <a:pt x="42125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Роль «Педагог»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3675521" y="4122915"/>
              <a:ext cx="4691" cy="261736"/>
            </a:xfrm>
            <a:custGeom>
              <a:avLst/>
              <a:gdLst/>
              <a:ahLst/>
              <a:cxnLst/>
              <a:rect l="l" t="t" r="r" b="b"/>
              <a:pathLst>
                <a:path w="191" h="10657" extrusionOk="0">
                  <a:moveTo>
                    <a:pt x="0" y="0"/>
                  </a:moveTo>
                  <a:lnTo>
                    <a:pt x="0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4575239" y="4122915"/>
              <a:ext cx="4716" cy="261736"/>
            </a:xfrm>
            <a:custGeom>
              <a:avLst/>
              <a:gdLst/>
              <a:ahLst/>
              <a:cxnLst/>
              <a:rect l="l" t="t" r="r" b="b"/>
              <a:pathLst>
                <a:path w="192" h="10657" extrusionOk="0">
                  <a:moveTo>
                    <a:pt x="1" y="0"/>
                  </a:moveTo>
                  <a:lnTo>
                    <a:pt x="1" y="1179"/>
                  </a:lnTo>
                  <a:lnTo>
                    <a:pt x="191" y="1179"/>
                  </a:lnTo>
                  <a:lnTo>
                    <a:pt x="191" y="0"/>
                  </a:lnTo>
                  <a:close/>
                  <a:moveTo>
                    <a:pt x="1" y="2762"/>
                  </a:moveTo>
                  <a:lnTo>
                    <a:pt x="1" y="4334"/>
                  </a:lnTo>
                  <a:lnTo>
                    <a:pt x="191" y="4334"/>
                  </a:lnTo>
                  <a:lnTo>
                    <a:pt x="191" y="2762"/>
                  </a:lnTo>
                  <a:close/>
                  <a:moveTo>
                    <a:pt x="1" y="5917"/>
                  </a:moveTo>
                  <a:lnTo>
                    <a:pt x="1" y="7501"/>
                  </a:lnTo>
                  <a:lnTo>
                    <a:pt x="191" y="7501"/>
                  </a:lnTo>
                  <a:lnTo>
                    <a:pt x="191" y="5917"/>
                  </a:lnTo>
                  <a:close/>
                  <a:moveTo>
                    <a:pt x="1" y="9073"/>
                  </a:moveTo>
                  <a:lnTo>
                    <a:pt x="1" y="10656"/>
                  </a:lnTo>
                  <a:lnTo>
                    <a:pt x="191" y="10656"/>
                  </a:lnTo>
                  <a:lnTo>
                    <a:pt x="191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5515922" y="4122915"/>
              <a:ext cx="4986" cy="261736"/>
            </a:xfrm>
            <a:custGeom>
              <a:avLst/>
              <a:gdLst/>
              <a:ahLst/>
              <a:cxnLst/>
              <a:rect l="l" t="t" r="r" b="b"/>
              <a:pathLst>
                <a:path w="203" h="10657" extrusionOk="0">
                  <a:moveTo>
                    <a:pt x="0" y="0"/>
                  </a:moveTo>
                  <a:lnTo>
                    <a:pt x="0" y="1179"/>
                  </a:lnTo>
                  <a:lnTo>
                    <a:pt x="203" y="1179"/>
                  </a:lnTo>
                  <a:lnTo>
                    <a:pt x="203" y="0"/>
                  </a:lnTo>
                  <a:close/>
                  <a:moveTo>
                    <a:pt x="0" y="2762"/>
                  </a:moveTo>
                  <a:lnTo>
                    <a:pt x="0" y="4334"/>
                  </a:lnTo>
                  <a:lnTo>
                    <a:pt x="203" y="4334"/>
                  </a:lnTo>
                  <a:lnTo>
                    <a:pt x="203" y="2762"/>
                  </a:lnTo>
                  <a:close/>
                  <a:moveTo>
                    <a:pt x="0" y="5917"/>
                  </a:moveTo>
                  <a:lnTo>
                    <a:pt x="0" y="7501"/>
                  </a:lnTo>
                  <a:lnTo>
                    <a:pt x="203" y="7501"/>
                  </a:lnTo>
                  <a:lnTo>
                    <a:pt x="203" y="5917"/>
                  </a:lnTo>
                  <a:close/>
                  <a:moveTo>
                    <a:pt x="0" y="9073"/>
                  </a:moveTo>
                  <a:lnTo>
                    <a:pt x="0" y="10656"/>
                  </a:lnTo>
                  <a:lnTo>
                    <a:pt x="203" y="10656"/>
                  </a:lnTo>
                  <a:lnTo>
                    <a:pt x="203" y="9073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4575239" y="3996584"/>
              <a:ext cx="4716" cy="116414"/>
            </a:xfrm>
            <a:custGeom>
              <a:avLst/>
              <a:gdLst/>
              <a:ahLst/>
              <a:cxnLst/>
              <a:rect l="l" t="t" r="r" b="b"/>
              <a:pathLst>
                <a:path w="192" h="4740" extrusionOk="0">
                  <a:moveTo>
                    <a:pt x="1" y="1"/>
                  </a:moveTo>
                  <a:lnTo>
                    <a:pt x="1" y="1584"/>
                  </a:lnTo>
                  <a:lnTo>
                    <a:pt x="191" y="1584"/>
                  </a:lnTo>
                  <a:lnTo>
                    <a:pt x="191" y="1"/>
                  </a:lnTo>
                  <a:close/>
                  <a:moveTo>
                    <a:pt x="1" y="3168"/>
                  </a:moveTo>
                  <a:lnTo>
                    <a:pt x="1" y="4739"/>
                  </a:lnTo>
                  <a:lnTo>
                    <a:pt x="191" y="4739"/>
                  </a:lnTo>
                  <a:lnTo>
                    <a:pt x="191" y="31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38" name="Google Shape;1138;p28"/>
            <p:cNvGrpSpPr/>
            <p:nvPr/>
          </p:nvGrpSpPr>
          <p:grpSpPr>
            <a:xfrm>
              <a:off x="4561511" y="3391893"/>
              <a:ext cx="35686" cy="275194"/>
              <a:chOff x="4536911" y="3391893"/>
              <a:chExt cx="35686" cy="275194"/>
            </a:xfrm>
          </p:grpSpPr>
          <p:sp>
            <p:nvSpPr>
              <p:cNvPr id="1139" name="Google Shape;1139;p28"/>
              <p:cNvSpPr/>
              <p:nvPr/>
            </p:nvSpPr>
            <p:spPr>
              <a:xfrm>
                <a:off x="4550074" y="3403288"/>
                <a:ext cx="9652" cy="26379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0741" extrusionOk="0">
                    <a:moveTo>
                      <a:pt x="0" y="1"/>
                    </a:moveTo>
                    <a:lnTo>
                      <a:pt x="0" y="10740"/>
                    </a:lnTo>
                    <a:lnTo>
                      <a:pt x="393" y="10740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536911" y="3391893"/>
                <a:ext cx="35686" cy="3571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34" y="0"/>
                      <a:pt x="0" y="322"/>
                      <a:pt x="0" y="727"/>
                    </a:cubicBezTo>
                    <a:cubicBezTo>
                      <a:pt x="0" y="1120"/>
                      <a:pt x="334" y="1453"/>
                      <a:pt x="727" y="1453"/>
                    </a:cubicBezTo>
                    <a:cubicBezTo>
                      <a:pt x="1131" y="1453"/>
                      <a:pt x="1453" y="1120"/>
                      <a:pt x="1453" y="727"/>
                    </a:cubicBezTo>
                    <a:cubicBezTo>
                      <a:pt x="1453" y="322"/>
                      <a:pt x="1131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43" name="Google Shape;1143;p28"/>
            <p:cNvSpPr/>
            <p:nvPr/>
          </p:nvSpPr>
          <p:spPr>
            <a:xfrm>
              <a:off x="1194764" y="4371476"/>
              <a:ext cx="7155680" cy="605573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Для педагога </a:t>
              </a:r>
              <a:r>
                <a:rPr lang="ru-RU" sz="1600" dirty="0" smtClean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доступен </a:t>
              </a:r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функционал добавления информации и медиа (сканы документов, фото с открытых уроков и т.д.) в свою </a:t>
              </a:r>
              <a:r>
                <a:rPr lang="ru-RU" sz="1600" dirty="0" smtClean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анкету, с возможностью </a:t>
              </a:r>
              <a:r>
                <a:rPr lang="ru-RU" sz="16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ограничения по размеру загружаемого файла не более 8мб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46" name="Google Shape;1146;p28"/>
          <p:cNvGrpSpPr/>
          <p:nvPr/>
        </p:nvGrpSpPr>
        <p:grpSpPr>
          <a:xfrm>
            <a:off x="978002" y="715596"/>
            <a:ext cx="4587333" cy="2311679"/>
            <a:chOff x="2298886" y="536696"/>
            <a:chExt cx="1862051" cy="1733759"/>
          </a:xfrm>
        </p:grpSpPr>
        <p:grpSp>
          <p:nvGrpSpPr>
            <p:cNvPr id="1147" name="Google Shape;1147;p28"/>
            <p:cNvGrpSpPr/>
            <p:nvPr/>
          </p:nvGrpSpPr>
          <p:grpSpPr>
            <a:xfrm>
              <a:off x="3411395" y="698632"/>
              <a:ext cx="749542" cy="1295988"/>
              <a:chOff x="3530165" y="1160562"/>
              <a:chExt cx="660564" cy="1142141"/>
            </a:xfrm>
          </p:grpSpPr>
          <p:sp>
            <p:nvSpPr>
              <p:cNvPr id="1148" name="Google Shape;1148;p28"/>
              <p:cNvSpPr/>
              <p:nvPr/>
            </p:nvSpPr>
            <p:spPr>
              <a:xfrm>
                <a:off x="3530165" y="1160562"/>
                <a:ext cx="646542" cy="1121434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45661" extrusionOk="0">
                    <a:moveTo>
                      <a:pt x="0" y="0"/>
                    </a:moveTo>
                    <a:lnTo>
                      <a:pt x="0" y="298"/>
                    </a:lnTo>
                    <a:lnTo>
                      <a:pt x="8477" y="298"/>
                    </a:lnTo>
                    <a:cubicBezTo>
                      <a:pt x="18145" y="298"/>
                      <a:pt x="26027" y="8168"/>
                      <a:pt x="26027" y="17848"/>
                    </a:cubicBezTo>
                    <a:lnTo>
                      <a:pt x="26027" y="45660"/>
                    </a:lnTo>
                    <a:lnTo>
                      <a:pt x="26325" y="45660"/>
                    </a:lnTo>
                    <a:lnTo>
                      <a:pt x="26325" y="17848"/>
                    </a:lnTo>
                    <a:cubicBezTo>
                      <a:pt x="26325" y="8013"/>
                      <a:pt x="18312" y="0"/>
                      <a:pt x="8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4155019" y="2267018"/>
                <a:ext cx="35710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7" y="0"/>
                    </a:moveTo>
                    <a:cubicBezTo>
                      <a:pt x="334" y="0"/>
                      <a:pt x="1" y="322"/>
                      <a:pt x="1" y="727"/>
                    </a:cubicBezTo>
                    <a:cubicBezTo>
                      <a:pt x="1" y="1119"/>
                      <a:pt x="334" y="1453"/>
                      <a:pt x="727" y="1453"/>
                    </a:cubicBezTo>
                    <a:cubicBezTo>
                      <a:pt x="1132" y="1453"/>
                      <a:pt x="1453" y="1119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>
                  <a:solidFill>
                    <a:srgbClr val="4343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50" name="Google Shape;1150;p28"/>
            <p:cNvSpPr/>
            <p:nvPr/>
          </p:nvSpPr>
          <p:spPr>
            <a:xfrm>
              <a:off x="2298886" y="536696"/>
              <a:ext cx="1479324" cy="530102"/>
            </a:xfrm>
            <a:custGeom>
              <a:avLst/>
              <a:gdLst/>
              <a:ahLst/>
              <a:cxnLst/>
              <a:rect l="l" t="t" r="r" b="b"/>
              <a:pathLst>
                <a:path w="42113" h="12705" extrusionOk="0">
                  <a:moveTo>
                    <a:pt x="0" y="1"/>
                  </a:moveTo>
                  <a:lnTo>
                    <a:pt x="0" y="12705"/>
                  </a:lnTo>
                  <a:lnTo>
                    <a:pt x="42113" y="12705"/>
                  </a:lnTo>
                  <a:lnTo>
                    <a:pt x="42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Профиль педагога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3019947" y="1091771"/>
              <a:ext cx="18558" cy="821656"/>
            </a:xfrm>
            <a:custGeom>
              <a:avLst/>
              <a:gdLst/>
              <a:ahLst/>
              <a:cxnLst/>
              <a:rect l="l" t="t" r="r" b="b"/>
              <a:pathLst>
                <a:path w="203" h="80559" extrusionOk="0">
                  <a:moveTo>
                    <a:pt x="0" y="1"/>
                  </a:moveTo>
                  <a:lnTo>
                    <a:pt x="0" y="1584"/>
                  </a:lnTo>
                  <a:lnTo>
                    <a:pt x="203" y="1584"/>
                  </a:lnTo>
                  <a:lnTo>
                    <a:pt x="203" y="1"/>
                  </a:lnTo>
                  <a:close/>
                  <a:moveTo>
                    <a:pt x="0" y="3168"/>
                  </a:moveTo>
                  <a:lnTo>
                    <a:pt x="0" y="4739"/>
                  </a:lnTo>
                  <a:lnTo>
                    <a:pt x="203" y="4739"/>
                  </a:lnTo>
                  <a:lnTo>
                    <a:pt x="203" y="3168"/>
                  </a:lnTo>
                  <a:close/>
                  <a:moveTo>
                    <a:pt x="0" y="6323"/>
                  </a:moveTo>
                  <a:lnTo>
                    <a:pt x="0" y="7907"/>
                  </a:lnTo>
                  <a:lnTo>
                    <a:pt x="203" y="7907"/>
                  </a:lnTo>
                  <a:lnTo>
                    <a:pt x="203" y="6323"/>
                  </a:lnTo>
                  <a:close/>
                  <a:moveTo>
                    <a:pt x="0" y="9478"/>
                  </a:moveTo>
                  <a:lnTo>
                    <a:pt x="0" y="11062"/>
                  </a:lnTo>
                  <a:lnTo>
                    <a:pt x="203" y="11062"/>
                  </a:lnTo>
                  <a:lnTo>
                    <a:pt x="203" y="9478"/>
                  </a:lnTo>
                  <a:close/>
                  <a:moveTo>
                    <a:pt x="0" y="12645"/>
                  </a:moveTo>
                  <a:lnTo>
                    <a:pt x="0" y="14217"/>
                  </a:lnTo>
                  <a:lnTo>
                    <a:pt x="203" y="14217"/>
                  </a:lnTo>
                  <a:lnTo>
                    <a:pt x="203" y="12645"/>
                  </a:lnTo>
                  <a:close/>
                  <a:moveTo>
                    <a:pt x="0" y="15800"/>
                  </a:moveTo>
                  <a:lnTo>
                    <a:pt x="0" y="17372"/>
                  </a:lnTo>
                  <a:lnTo>
                    <a:pt x="203" y="17372"/>
                  </a:lnTo>
                  <a:lnTo>
                    <a:pt x="203" y="15800"/>
                  </a:lnTo>
                  <a:close/>
                  <a:moveTo>
                    <a:pt x="0" y="18956"/>
                  </a:moveTo>
                  <a:lnTo>
                    <a:pt x="0" y="20539"/>
                  </a:lnTo>
                  <a:lnTo>
                    <a:pt x="203" y="20539"/>
                  </a:lnTo>
                  <a:lnTo>
                    <a:pt x="203" y="18956"/>
                  </a:lnTo>
                  <a:close/>
                  <a:moveTo>
                    <a:pt x="0" y="22111"/>
                  </a:moveTo>
                  <a:lnTo>
                    <a:pt x="0" y="23694"/>
                  </a:lnTo>
                  <a:lnTo>
                    <a:pt x="203" y="23694"/>
                  </a:lnTo>
                  <a:lnTo>
                    <a:pt x="203" y="22111"/>
                  </a:lnTo>
                  <a:close/>
                  <a:moveTo>
                    <a:pt x="0" y="25278"/>
                  </a:moveTo>
                  <a:lnTo>
                    <a:pt x="0" y="26849"/>
                  </a:lnTo>
                  <a:lnTo>
                    <a:pt x="203" y="26849"/>
                  </a:lnTo>
                  <a:lnTo>
                    <a:pt x="203" y="25278"/>
                  </a:lnTo>
                  <a:close/>
                  <a:moveTo>
                    <a:pt x="0" y="28433"/>
                  </a:moveTo>
                  <a:lnTo>
                    <a:pt x="0" y="30016"/>
                  </a:lnTo>
                  <a:lnTo>
                    <a:pt x="203" y="30016"/>
                  </a:lnTo>
                  <a:lnTo>
                    <a:pt x="203" y="28433"/>
                  </a:lnTo>
                  <a:close/>
                  <a:moveTo>
                    <a:pt x="0" y="31588"/>
                  </a:moveTo>
                  <a:lnTo>
                    <a:pt x="0" y="33172"/>
                  </a:lnTo>
                  <a:lnTo>
                    <a:pt x="203" y="33172"/>
                  </a:lnTo>
                  <a:lnTo>
                    <a:pt x="203" y="31588"/>
                  </a:lnTo>
                  <a:close/>
                  <a:moveTo>
                    <a:pt x="0" y="34755"/>
                  </a:moveTo>
                  <a:lnTo>
                    <a:pt x="0" y="36327"/>
                  </a:lnTo>
                  <a:lnTo>
                    <a:pt x="203" y="36327"/>
                  </a:lnTo>
                  <a:lnTo>
                    <a:pt x="203" y="34755"/>
                  </a:lnTo>
                  <a:close/>
                  <a:moveTo>
                    <a:pt x="0" y="37910"/>
                  </a:moveTo>
                  <a:lnTo>
                    <a:pt x="0" y="39494"/>
                  </a:lnTo>
                  <a:lnTo>
                    <a:pt x="203" y="39494"/>
                  </a:lnTo>
                  <a:lnTo>
                    <a:pt x="203" y="37910"/>
                  </a:lnTo>
                  <a:close/>
                  <a:moveTo>
                    <a:pt x="0" y="41065"/>
                  </a:moveTo>
                  <a:lnTo>
                    <a:pt x="0" y="42649"/>
                  </a:lnTo>
                  <a:lnTo>
                    <a:pt x="203" y="42649"/>
                  </a:lnTo>
                  <a:lnTo>
                    <a:pt x="203" y="41065"/>
                  </a:lnTo>
                  <a:close/>
                  <a:moveTo>
                    <a:pt x="0" y="44232"/>
                  </a:moveTo>
                  <a:lnTo>
                    <a:pt x="0" y="45804"/>
                  </a:lnTo>
                  <a:lnTo>
                    <a:pt x="203" y="45804"/>
                  </a:lnTo>
                  <a:lnTo>
                    <a:pt x="203" y="44232"/>
                  </a:lnTo>
                  <a:close/>
                  <a:moveTo>
                    <a:pt x="0" y="47388"/>
                  </a:moveTo>
                  <a:lnTo>
                    <a:pt x="0" y="48971"/>
                  </a:lnTo>
                  <a:lnTo>
                    <a:pt x="203" y="48971"/>
                  </a:lnTo>
                  <a:lnTo>
                    <a:pt x="203" y="47388"/>
                  </a:lnTo>
                  <a:close/>
                  <a:moveTo>
                    <a:pt x="0" y="50543"/>
                  </a:moveTo>
                  <a:lnTo>
                    <a:pt x="0" y="52126"/>
                  </a:lnTo>
                  <a:lnTo>
                    <a:pt x="203" y="52126"/>
                  </a:lnTo>
                  <a:lnTo>
                    <a:pt x="203" y="50543"/>
                  </a:lnTo>
                  <a:close/>
                  <a:moveTo>
                    <a:pt x="0" y="53710"/>
                  </a:moveTo>
                  <a:lnTo>
                    <a:pt x="0" y="55281"/>
                  </a:lnTo>
                  <a:lnTo>
                    <a:pt x="203" y="55281"/>
                  </a:lnTo>
                  <a:lnTo>
                    <a:pt x="203" y="53710"/>
                  </a:lnTo>
                  <a:close/>
                  <a:moveTo>
                    <a:pt x="0" y="56865"/>
                  </a:moveTo>
                  <a:lnTo>
                    <a:pt x="0" y="58448"/>
                  </a:lnTo>
                  <a:lnTo>
                    <a:pt x="203" y="58448"/>
                  </a:lnTo>
                  <a:lnTo>
                    <a:pt x="203" y="56865"/>
                  </a:lnTo>
                  <a:close/>
                  <a:moveTo>
                    <a:pt x="0" y="60020"/>
                  </a:moveTo>
                  <a:lnTo>
                    <a:pt x="0" y="61604"/>
                  </a:lnTo>
                  <a:lnTo>
                    <a:pt x="203" y="61604"/>
                  </a:lnTo>
                  <a:lnTo>
                    <a:pt x="203" y="60020"/>
                  </a:lnTo>
                  <a:close/>
                  <a:moveTo>
                    <a:pt x="0" y="63187"/>
                  </a:moveTo>
                  <a:lnTo>
                    <a:pt x="0" y="64759"/>
                  </a:lnTo>
                  <a:lnTo>
                    <a:pt x="203" y="64759"/>
                  </a:lnTo>
                  <a:lnTo>
                    <a:pt x="203" y="63187"/>
                  </a:lnTo>
                  <a:close/>
                  <a:moveTo>
                    <a:pt x="0" y="66342"/>
                  </a:moveTo>
                  <a:lnTo>
                    <a:pt x="0" y="67926"/>
                  </a:lnTo>
                  <a:lnTo>
                    <a:pt x="203" y="67926"/>
                  </a:lnTo>
                  <a:lnTo>
                    <a:pt x="203" y="66342"/>
                  </a:lnTo>
                  <a:close/>
                  <a:moveTo>
                    <a:pt x="0" y="69497"/>
                  </a:moveTo>
                  <a:lnTo>
                    <a:pt x="0" y="71081"/>
                  </a:lnTo>
                  <a:lnTo>
                    <a:pt x="203" y="71081"/>
                  </a:lnTo>
                  <a:lnTo>
                    <a:pt x="203" y="69497"/>
                  </a:lnTo>
                  <a:close/>
                  <a:moveTo>
                    <a:pt x="0" y="72664"/>
                  </a:moveTo>
                  <a:lnTo>
                    <a:pt x="0" y="74236"/>
                  </a:lnTo>
                  <a:lnTo>
                    <a:pt x="203" y="74236"/>
                  </a:lnTo>
                  <a:lnTo>
                    <a:pt x="203" y="72664"/>
                  </a:lnTo>
                  <a:close/>
                  <a:moveTo>
                    <a:pt x="0" y="75820"/>
                  </a:moveTo>
                  <a:lnTo>
                    <a:pt x="0" y="77391"/>
                  </a:lnTo>
                  <a:lnTo>
                    <a:pt x="203" y="77391"/>
                  </a:lnTo>
                  <a:lnTo>
                    <a:pt x="203" y="75820"/>
                  </a:lnTo>
                  <a:close/>
                  <a:moveTo>
                    <a:pt x="0" y="78975"/>
                  </a:moveTo>
                  <a:lnTo>
                    <a:pt x="0" y="80558"/>
                  </a:lnTo>
                  <a:lnTo>
                    <a:pt x="203" y="80558"/>
                  </a:lnTo>
                  <a:lnTo>
                    <a:pt x="203" y="7897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2298886" y="1275927"/>
              <a:ext cx="1479324" cy="362995"/>
            </a:xfrm>
            <a:custGeom>
              <a:avLst/>
              <a:gdLst/>
              <a:ahLst/>
              <a:cxnLst/>
              <a:rect l="l" t="t" r="r" b="b"/>
              <a:pathLst>
                <a:path w="30541" h="8955" extrusionOk="0">
                  <a:moveTo>
                    <a:pt x="1" y="1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Основные сведения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2298886" y="1786012"/>
              <a:ext cx="1488753" cy="484443"/>
            </a:xfrm>
            <a:custGeom>
              <a:avLst/>
              <a:gdLst/>
              <a:ahLst/>
              <a:cxnLst/>
              <a:rect l="l" t="t" r="r" b="b"/>
              <a:pathLst>
                <a:path w="30541" h="8954" extrusionOk="0">
                  <a:moveTo>
                    <a:pt x="1" y="0"/>
                  </a:moveTo>
                  <a:lnTo>
                    <a:pt x="1" y="8954"/>
                  </a:lnTo>
                  <a:lnTo>
                    <a:pt x="30540" y="8954"/>
                  </a:lnTo>
                  <a:lnTo>
                    <a:pt x="3054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600" dirty="0" smtClean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Профессиональная деятельность</a:t>
              </a:r>
              <a:endParaRPr sz="16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0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WOT Analysi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1406</Words>
  <Application>Microsoft Office PowerPoint</Application>
  <PresentationFormat>Широкоэкранный</PresentationFormat>
  <Paragraphs>235</Paragraphs>
  <Slides>29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51" baseType="lpstr">
      <vt:lpstr>Arial</vt:lpstr>
      <vt:lpstr>Calibri</vt:lpstr>
      <vt:lpstr>Calibri Light</vt:lpstr>
      <vt:lpstr>Fira Sans Extra Condensed</vt:lpstr>
      <vt:lpstr>Fira Sans Extra Condensed Medium</vt:lpstr>
      <vt:lpstr>Gill Sans</vt:lpstr>
      <vt:lpstr>Lato</vt:lpstr>
      <vt:lpstr>Montserrat</vt:lpstr>
      <vt:lpstr>Proxima Nova</vt:lpstr>
      <vt:lpstr>Proxima Nova Semibold</vt:lpstr>
      <vt:lpstr>Roboto</vt:lpstr>
      <vt:lpstr>Roboto Condensed Light</vt:lpstr>
      <vt:lpstr>Roboto Light</vt:lpstr>
      <vt:lpstr>Spica Neue</vt:lpstr>
      <vt:lpstr>Spica Neue Light</vt:lpstr>
      <vt:lpstr>Verdana</vt:lpstr>
      <vt:lpstr>Wingdings</vt:lpstr>
      <vt:lpstr>Office Theme</vt:lpstr>
      <vt:lpstr>Contents</vt:lpstr>
      <vt:lpstr>SWOT Analysis Infographics by Slidesgo</vt:lpstr>
      <vt:lpstr>Timeline Infographics by Slidesgo</vt:lpstr>
      <vt:lpstr>Slidesgo Final Pages</vt:lpstr>
      <vt:lpstr>Презентация PowerPoint</vt:lpstr>
      <vt:lpstr>Региональная модель автоматизированной системы процедуры аттестации педагогических и руководящих работников является программно-техническим комплексом в сети Интернет, позволяющая реализовать принципы аттестации: </vt:lpstr>
      <vt:lpstr>Технология проведения процедуры аттестации педагогов с использованием ИАС «Аверс: САПР» направлена на:</vt:lpstr>
      <vt:lpstr>Презентация PowerPoint</vt:lpstr>
      <vt:lpstr>ИАС «САПР» - платформа для организации процедуры аттестации педагогических работников региона, а так же руководителей ОО</vt:lpstr>
      <vt:lpstr>Презентация PowerPoint</vt:lpstr>
      <vt:lpstr>Основные роли пользователей в системе:</vt:lpstr>
      <vt:lpstr>Основные этапы аттестации в системе «Аверс: САПР» (процедура аттестации педагогов)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Роли «Педагог» и «Руководитель/кандидат в руководители ОО»</vt:lpstr>
      <vt:lpstr>Роли «Педагог» и «Руководитель/кандидат в руководители ОО»</vt:lpstr>
      <vt:lpstr>Роли «Педагог» и «Руководитель/кандидат в руководители ОО»</vt:lpstr>
      <vt:lpstr>Роли «Педагог» и «Руководитель/кандидат в руководители ОО»</vt:lpstr>
      <vt:lpstr>Роль «Педагог»</vt:lpstr>
      <vt:lpstr>Презентация PowerPoint</vt:lpstr>
      <vt:lpstr>Презентация PowerPoint</vt:lpstr>
      <vt:lpstr>Роль «Модератор»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«Администратор»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Гиль</dc:creator>
  <cp:lastModifiedBy>Учетная запись Майкрософт</cp:lastModifiedBy>
  <cp:revision>219</cp:revision>
  <dcterms:created xsi:type="dcterms:W3CDTF">2020-09-09T21:18:49Z</dcterms:created>
  <dcterms:modified xsi:type="dcterms:W3CDTF">2022-03-14T07:53:45Z</dcterms:modified>
</cp:coreProperties>
</file>