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58" r:id="rId5"/>
    <p:sldId id="263" r:id="rId6"/>
    <p:sldId id="260" r:id="rId7"/>
    <p:sldId id="264" r:id="rId8"/>
    <p:sldId id="265" r:id="rId9"/>
    <p:sldId id="268" r:id="rId10"/>
    <p:sldId id="269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6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4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8583-4AFC-4C00-8715-39CE2AC92FC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0818-0734-4833-9E0F-8A1766609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C0818-0734-4833-9E0F-8A17666093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C0818-0734-4833-9E0F-8A1766609397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9EAC-8C57-41CA-8384-2EF4835DECBB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FBE0-7118-4920-9C9C-5EBAF63318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is 3 cop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00042"/>
            <a:ext cx="1932016" cy="2071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6000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Федеральное  государственное   бюджетное  образовательное  учреждение  высшего профессионального  образования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«Российский государственный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торгово-экономический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Курский филиал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Эмблема Курского филиала РГТЭУ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5152" y="642918"/>
            <a:ext cx="1928848" cy="19288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«Опыт применения информационно-аналитических систем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деятельности учреждений профессионального образования.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ИАС "Расписание"»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 сентября 2012г.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28630" y="4857760"/>
            <a:ext cx="8215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Писаненко Юрий Николаевич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директора, Курский филиал федерального государственного бюджетного образовательного учреждения высшего профессионального образования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"Российский государственный торгово-экономический университет"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Интерфейс программы    </a:t>
            </a:r>
          </a:p>
          <a:p>
            <a:pPr algn="ctr"/>
            <a:endParaRPr lang="ru-RU" dirty="0"/>
          </a:p>
        </p:txBody>
      </p:sp>
      <p:pic>
        <p:nvPicPr>
          <p:cNvPr id="10" name="Рисунок 9" descr="настройки интерфейса 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1071546"/>
            <a:ext cx="4357718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Интерфейс программы    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071546"/>
            <a:ext cx="8001057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«Списки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Специальности»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ввода специальностей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214422"/>
            <a:ext cx="8697981" cy="4000528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6215082"/>
            <a:ext cx="9144000" cy="64291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специальностей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«Списки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Группы»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ввода групп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643050"/>
            <a:ext cx="91440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357934"/>
            <a:ext cx="9144000" cy="50006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групп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«Списки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Предметов»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ввода предметов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142984"/>
            <a:ext cx="9144000" cy="482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357934"/>
            <a:ext cx="9144000" cy="50006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предметов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«Списки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Аудитории»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ввода аудиторий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214422"/>
            <a:ext cx="9144001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215058"/>
            <a:ext cx="9144000" cy="642942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аудиторий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«Списки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Преподаватели»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ввода преподавателей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142984"/>
            <a:ext cx="914400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286520"/>
            <a:ext cx="9144000" cy="57148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преподавателей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«Списки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Виды занятий»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ввода видов занятий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214422"/>
            <a:ext cx="9144000" cy="4500576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215082"/>
            <a:ext cx="9144000" cy="64291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видов заняти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Учебный план»</a:t>
            </a:r>
          </a:p>
          <a:p>
            <a:pPr algn="ctr"/>
            <a:endParaRPr lang="ru-RU" dirty="0"/>
          </a:p>
        </p:txBody>
      </p:sp>
      <p:pic>
        <p:nvPicPr>
          <p:cNvPr id="10" name="Рисунок 9" descr="Окно ввода учебных планов для каждой группы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857232"/>
            <a:ext cx="9144001" cy="2928940"/>
          </a:xfrm>
          <a:prstGeom prst="rect">
            <a:avLst/>
          </a:prstGeom>
        </p:spPr>
      </p:pic>
      <p:pic>
        <p:nvPicPr>
          <p:cNvPr id="11" name="Рисунок 10" descr="Окно ввода учебных планов для каждой группы 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3857628"/>
            <a:ext cx="238741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Окно ввода учебных планов для каждой группы 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14348" y="3857628"/>
            <a:ext cx="4000528" cy="200026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0" y="6000768"/>
            <a:ext cx="9144000" cy="857232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Выпадающие списки выбора специальности и группы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учебных планов для каждой группы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Нагрузка»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ввода нагрузки преподавателя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500174"/>
            <a:ext cx="9144000" cy="3429025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6286520"/>
            <a:ext cx="9144000" cy="57148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нагрузки преподавателя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0" y="0"/>
            <a:ext cx="7500958" cy="35716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Наша история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Эмблема Курского филиала РГТЭУ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0"/>
            <a:ext cx="1714480" cy="1714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05"/>
            <a:ext cx="73580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90 лет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Курский торгово-экономический колледж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готовил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высококвалифицированных специалистов, имеющих активную гражданскую и жизненную позицию, для отрасли торговли, общественного питания, экономики.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Образовательную, научно-методическую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воспитательную деятельность осуществляя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действующим законодательством РФ, в тесном взаимодействии с государственными и общественными структурами региона.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78592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2011 г. – Приказом Министерства образования и науки Российской Курский филиал РГТЭУ реорганизован в форме присоединения к нему Федерального государственного образовательного учреждения среднего профессионального образования «Курский торгово-экономический колледж».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2011 года возглавляет Курский филиал РГТЭУ Печурин Олег Александрович </a:t>
            </a:r>
            <a:endParaRPr lang="ru-RU" sz="1400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0" y="4857760"/>
            <a:ext cx="7500958" cy="35719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Курский  филиал  РГТЭУ сегодня, это: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14950"/>
            <a:ext cx="47863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Библиотека – свыше 45 тысяч экземпляров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Monotype Corsiva" pitchFamily="66" charset="0"/>
              </a:rPr>
              <a:t>Столовая и студенческое кафе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Комфортабельное </a:t>
            </a:r>
            <a:r>
              <a:rPr lang="ru-RU" sz="1400" b="1" dirty="0">
                <a:solidFill>
                  <a:srgbClr val="002060"/>
                </a:solidFill>
                <a:latin typeface="Monotype Corsiva" pitchFamily="66" charset="0"/>
              </a:rPr>
              <a:t>общежитие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Monotype Corsiva" pitchFamily="66" charset="0"/>
              </a:rPr>
              <a:t>Интернет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Monotype Corsiva" pitchFamily="66" charset="0"/>
              </a:rPr>
              <a:t>Кадровое агентство «Перспектива</a:t>
            </a: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5214950"/>
            <a:ext cx="3143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Студенческий театр «Многоточие»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Студенческая газета «Винегрет»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Спортивный и тренажерный залы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Концертный зал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Технологическая лаборатория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Все учебные аудитории, кабинеты и лаборатории оборудованы современными техническими средствами, новейшими типами множительной и другой оргтехники,   наглядными  пособиями.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643042" y="2714620"/>
            <a:ext cx="7500958" cy="35719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Мы уникальны, потому что – единственные!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07181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Особый интеллектуальный капитал РГТЭУ (Курский филиал) составляют высококвалифицированные педагоги, среди которых 5 заслуженных учителей России, 15 докторов наук, 42 кандидата наук, 31 почетный работник СПО.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учебное заведение является обладателем Сертификата соответствия системе менеджмента качества ГОСТ Р ИСО 9001-2008, Почетного знака «100 лучших товаров России», Премии Губернатора Курской области по качеству, дипломантом IV Международного конгресса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Global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Образование без границ», 11 всероссийской выставки «Образовательная среда 2010», X Международного чемпионата по кулинарии «ПИР-2010», победителем научных, творческих и спортивных конкурсов различного уровня.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Нагрузка»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ввода нагрузки группы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571612"/>
            <a:ext cx="9144000" cy="3214710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072182"/>
            <a:ext cx="9144000" cy="78581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нагрузки группы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Нагрузка»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ввода нагрузки иностранного языка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000107"/>
            <a:ext cx="9144000" cy="5327375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357958"/>
            <a:ext cx="9144000" cy="500042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нагрузки иностранного языка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Нагрузка»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ввода нагрузки группы список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857232"/>
            <a:ext cx="5643569" cy="3292083"/>
          </a:xfrm>
          <a:prstGeom prst="rect">
            <a:avLst/>
          </a:prstGeom>
        </p:spPr>
      </p:pic>
      <p:pic>
        <p:nvPicPr>
          <p:cNvPr id="9" name="Рисунок 8" descr="Окно ввода нагрузки группы список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86116" y="3357562"/>
            <a:ext cx="5643603" cy="3286148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0" y="5500702"/>
            <a:ext cx="3143240" cy="50006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357354" y="557214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нагрузки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857884" y="2071678"/>
            <a:ext cx="3143272" cy="50006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2143116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Выпадающие списки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Графики»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формирования графиков учебного процесса группы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500174"/>
            <a:ext cx="9144000" cy="3214692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0" y="6286496"/>
            <a:ext cx="9144000" cy="571504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формирования графиков учебного процесса групп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Графики»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формирования графиков учебного процесса предмета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428736"/>
            <a:ext cx="9144000" cy="3500462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5429264"/>
            <a:ext cx="9144000" cy="642942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721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формирования графиков учебного процесса предмета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Графики»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формирования графиков учебного процесса преподавателя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928802"/>
            <a:ext cx="9144000" cy="2286016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286496"/>
            <a:ext cx="9144000" cy="571504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формирования графиков учебного процесса преподавателей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«Нагрузки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Графики»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ввода формирования нагрузки часов нагрузки преподавателей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714488"/>
            <a:ext cx="9144000" cy="2500330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286520"/>
            <a:ext cx="9144000" cy="57148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ввода формирования нагрузки часов преподавателей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«Расписание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Группы»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расписания группы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857250"/>
            <a:ext cx="9144000" cy="5429270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286520"/>
            <a:ext cx="9144000" cy="57148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расписания группы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«Расписание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Группы»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расписания группы список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928670"/>
            <a:ext cx="3429024" cy="507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Окно расписания группы список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14744" y="928670"/>
            <a:ext cx="5286412" cy="508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0" y="6143644"/>
            <a:ext cx="9144000" cy="571504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расписания группы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«Расписание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Преподаватели»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расписания преподавателей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00108"/>
            <a:ext cx="9144000" cy="5286394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357958"/>
            <a:ext cx="9144000" cy="500042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расписания преподавателей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785794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 базе СПО  обучается 44 группы , численность которых по состоянию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на 11.09.2012 г.  составляет свыше 1000 студентов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857232"/>
            <a:ext cx="9144000" cy="42862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Ступень СПО проводит обучение по следующим специальностям: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000496" y="1428736"/>
            <a:ext cx="3643338" cy="1785950"/>
          </a:xfrm>
          <a:prstGeom prst="round2Diag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Технология продукции общественного питания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Коммерция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Прикладная  информатика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Реклама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Гостиничный сервис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14282" y="1428736"/>
            <a:ext cx="3643338" cy="178595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Право и организация социального обеспечения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Организация  обслуживания в общественном  питании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Экономика и бухгалтерский учет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Товароведение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IMG_43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214926"/>
            <a:ext cx="214314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0" y="3286124"/>
            <a:ext cx="9144000" cy="42862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latin typeface="Monotype Corsiva" pitchFamily="66" charset="0"/>
            </a:endParaRPr>
          </a:p>
          <a:p>
            <a:pPr algn="ctr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Студенты нашего учебного заведения проходят стажировку на высокотехнологичных предприятиях города Курска: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14282" y="3786190"/>
            <a:ext cx="3857652" cy="1285884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Торговая сеть «Метро»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Торговая сеть «Европа»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Торговая сеть «ГРИНН»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ООО «Подарки»</a:t>
            </a:r>
          </a:p>
          <a:p>
            <a:pPr lvl="0"/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4929190" y="3786190"/>
            <a:ext cx="3857652" cy="1285884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dirty="0" smtClean="0"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ООО «Москва»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Рестораны «Центральный» «Диканька», «Орбита», «Европейский»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Кафе «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</a:rPr>
              <a:t>Пиаф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», «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</a:rPr>
              <a:t>Табаско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», «Время есть» и др., а также России: в г. Сочи, г. Москве, г. Санкт-Петербурге</a:t>
            </a:r>
          </a:p>
          <a:p>
            <a:pPr lvl="0"/>
            <a:endParaRPr lang="ru-RU" sz="1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IMG_40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214926"/>
            <a:ext cx="2118701" cy="16430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0" name="Picture 4" descr="Изображение 1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5214926"/>
            <a:ext cx="214314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IMG_1529 cop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5192672"/>
            <a:ext cx="2143140" cy="16653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7" descr="C:\Documents and Settings\Kursktek\Рабочий стол\Аверс\Коммерц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5214950"/>
            <a:ext cx="2143140" cy="16430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10" descr="C:\Documents and Settings\Kursktek\Рабочий стол\Аверс\Информатик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26"/>
            <a:ext cx="2143140" cy="164307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IMG_2226 copy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4" y="5197066"/>
            <a:ext cx="2143140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9" descr="C:\Documents and Settings\Kursktek\Рабочий стол\Аверс\Товароведение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16" y="5198804"/>
            <a:ext cx="2143140" cy="165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«Расписание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Аудитории»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Окно аудиторий занятых преподавателем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714488"/>
            <a:ext cx="9144000" cy="2643206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215058"/>
            <a:ext cx="9144000" cy="642942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аудиторий занятые преподавателем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«Расписание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Колледж»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Окно расписания преподавателей колледжа.bmp"/>
          <p:cNvPicPr>
            <a:picLocks noChangeAspect="1"/>
          </p:cNvPicPr>
          <p:nvPr/>
        </p:nvPicPr>
        <p:blipFill>
          <a:blip r:embed="rId2" cstate="email"/>
          <a:srcRect r="45948" b="33333"/>
          <a:stretch>
            <a:fillRect/>
          </a:stretch>
        </p:blipFill>
        <p:spPr>
          <a:xfrm>
            <a:off x="0" y="1000108"/>
            <a:ext cx="9144000" cy="5143518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429372"/>
            <a:ext cx="9144000" cy="42862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расписания преподавателей колледжа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Раздел «Замены»</a:t>
            </a:r>
          </a:p>
          <a:p>
            <a:pPr algn="ctr"/>
            <a:endParaRPr lang="ru-RU" dirty="0"/>
          </a:p>
        </p:txBody>
      </p:sp>
      <p:pic>
        <p:nvPicPr>
          <p:cNvPr id="10" name="Рисунок 9" descr="Окно замены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1000108"/>
            <a:ext cx="4572032" cy="516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0" y="6286520"/>
            <a:ext cx="9144000" cy="57148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 замены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Вывод данных на печать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расписание группы или групп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3346" y="1000108"/>
            <a:ext cx="2712027" cy="270313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асписание группы или групп 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14678" y="1000108"/>
            <a:ext cx="2712603" cy="271464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расписание группы или групп 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86512" y="1000108"/>
            <a:ext cx="2714644" cy="27146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 descr="расписание группы или групп 4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42844" y="3857628"/>
            <a:ext cx="2714644" cy="27146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 descr="расписание группы или групп 5.bmp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14678" y="3857628"/>
            <a:ext cx="2714644" cy="27146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 descr="расписание группы или групп 6.bmp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86512" y="3857628"/>
            <a:ext cx="2714644" cy="27146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 descr="расписание группы или групп 7.bmp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857224" y="2071678"/>
            <a:ext cx="3571900" cy="35719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 descr="расписание группы или групп 8.bmp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643438" y="2071678"/>
            <a:ext cx="3571900" cy="36433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сентября 2012 года, в здании Курского филиала РГТЭУ прошел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знакомству и обучению сотрудников филиала с программой «Аверс: Библиотека»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5000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«Аверс: Библиотека» </a:t>
            </a: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F:\ОТЧЕТ по «Аверс Библиотека»\DSC_0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571612"/>
            <a:ext cx="335758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ОТЧЕТ по «Аверс Библиотека»\DSC_01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357694"/>
            <a:ext cx="335758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ОТЧЕТ по «Аверс Библиотека»\DSC_01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357694"/>
            <a:ext cx="334359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ОТЧЕТ по «Аверс Библиотека»\DSC_01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1571612"/>
            <a:ext cx="3348819" cy="221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Kursktek\Рабочий стол\Аверс\Колледж.pn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Ris 3 cop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932016" cy="2071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Эмблема Курского филиала РГТЭУ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5152" y="0"/>
            <a:ext cx="1928848" cy="19288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5005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Наше качество –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Ваша карьера!</a:t>
            </a:r>
            <a:endParaRPr lang="ru-RU" sz="5400" b="1" cap="none" spc="300" dirty="0">
              <a:ln w="1143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35716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Наши награды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3" descr="C:\Documents and Settings\Kursktek\Рабочий стол\Аверс\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714356"/>
            <a:ext cx="3286148" cy="478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5572140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 год «100 лучших товаров России»,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 Премию Губернатора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Курской области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качеству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00702"/>
            <a:ext cx="450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2011 году мы одержал победу в конкурсе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Национальной премии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предпринимательской деятельности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«Золотой Меркурий» в номинации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«Лучшее предприятие» в сфере услуг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9" name="Picture 2" descr="C:\Documents and Settings\Kursktek\Рабочий стол\Аверс\Меркур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4357718" cy="326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ursktek\Рабочий стол\Аверс\IMG_69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2383168" cy="1785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Kursktek\Рабочий стол\Аверс\IMG_69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714356"/>
            <a:ext cx="2357454" cy="179371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Kursktek\Рабочий стол\Аверс\IMG_69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714356"/>
            <a:ext cx="2381029" cy="1785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Kursktek\Рабочий стол\Аверс\IMG_69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62734" y="714356"/>
            <a:ext cx="2381266" cy="1785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Kursktek\Рабочий стол\Аверс\IMG_69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857496"/>
            <a:ext cx="235745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C:\Documents and Settings\Kursktek\Рабочий стол\Аверс\IMG_699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2857496"/>
            <a:ext cx="2428892" cy="1857388"/>
          </a:xfrm>
          <a:prstGeom prst="rect">
            <a:avLst/>
          </a:prstGeom>
          <a:noFill/>
        </p:spPr>
      </p:pic>
      <p:pic>
        <p:nvPicPr>
          <p:cNvPr id="1027" name="Picture 3" descr="C:\Documents and Settings\Kursktek\Рабочий стол\Аверс\IMG_698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9124" y="2857496"/>
            <a:ext cx="238202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Kursktek\Рабочий стол\Аверс\IMG_699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46" y="2857496"/>
            <a:ext cx="2357454" cy="1857388"/>
          </a:xfrm>
          <a:prstGeom prst="rect">
            <a:avLst/>
          </a:prstGeom>
          <a:noFill/>
        </p:spPr>
      </p:pic>
      <p:pic>
        <p:nvPicPr>
          <p:cNvPr id="1036" name="Picture 12" descr="C:\Documents and Settings\Kursktek\Рабочий стол\Аверс\IMG_700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072050"/>
            <a:ext cx="2357454" cy="1785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Documents and Settings\Kursktek\Рабочий стол\Аверс\IMG_700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14546" y="5072051"/>
            <a:ext cx="2381267" cy="17859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 descr="C:\Documents and Settings\Kursktek\Рабочий стол\Аверс\IMG_700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29124" y="5072050"/>
            <a:ext cx="2500331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3" name="Picture 9" descr="C:\Documents and Settings\Kursktek\Рабочий стол\Аверс\IMG_6993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15108" y="5089910"/>
            <a:ext cx="2428892" cy="176809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Kursktek\Рабочий стол\Аверс\IMG_7000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43108" y="1857364"/>
            <a:ext cx="4929222" cy="369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0" y="0"/>
            <a:ext cx="9144000" cy="64291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 2009 года в нашем учебном заведении  функционирует  программа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ИАС «Аверс: ПОУ»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9144000" cy="857232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 2011 года  в учебном процессе используется 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   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857232"/>
            <a:ext cx="5203217" cy="600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071546"/>
            <a:ext cx="8035907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Интерфейс программы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Интерфейс программы   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071546"/>
            <a:ext cx="8001056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Информационно-аналитическая  система «Аверс: Расписание»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Интерфейс программы   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установки 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285860"/>
            <a:ext cx="3710464" cy="46434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 descr="установки 2-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57290" y="1285860"/>
            <a:ext cx="3682305" cy="464347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установки 2-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868" y="1285860"/>
            <a:ext cx="3643338" cy="46434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 descr="установки 2-4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285860"/>
            <a:ext cx="3643338" cy="464347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4F6128"/>
      </a:dk1>
      <a:lt1>
        <a:srgbClr val="4F6128"/>
      </a:lt1>
      <a:dk2>
        <a:srgbClr val="00B05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1000</Words>
  <Application>Microsoft Office PowerPoint</Application>
  <PresentationFormat>Экран (4:3)</PresentationFormat>
  <Paragraphs>179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Ktek</dc:creator>
  <cp:lastModifiedBy>Пенсионер</cp:lastModifiedBy>
  <cp:revision>67</cp:revision>
  <dcterms:created xsi:type="dcterms:W3CDTF">2012-09-10T08:40:45Z</dcterms:created>
  <dcterms:modified xsi:type="dcterms:W3CDTF">2014-10-20T11:49:19Z</dcterms:modified>
</cp:coreProperties>
</file>