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59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6F61E"/>
    <a:srgbClr val="33A8FF"/>
    <a:srgbClr val="F68F28"/>
    <a:srgbClr val="FF5757"/>
    <a:srgbClr val="3452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00B95-D656-43DC-B8B4-1CEFCEBD9907}" type="doc">
      <dgm:prSet loTypeId="urn:microsoft.com/office/officeart/2005/8/layout/radial6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C769FA-E56F-40AE-91F7-5ACC96C961C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Управление ДОУ</a:t>
          </a:r>
        </a:p>
        <a:p>
          <a:r>
            <a:rPr lang="ru-RU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ЗАВЕДУЮЩИЙ</a:t>
          </a:r>
          <a:endParaRPr lang="ru-RU" sz="1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2A5A8D-8409-4614-A9E1-6BC60935AD34}" type="parTrans" cxnId="{42DF3827-2B24-4277-9F44-DDD41CC6A8AC}">
      <dgm:prSet/>
      <dgm:spPr/>
      <dgm:t>
        <a:bodyPr/>
        <a:lstStyle/>
        <a:p>
          <a:endParaRPr lang="ru-RU"/>
        </a:p>
      </dgm:t>
    </dgm:pt>
    <dgm:pt modelId="{8A135F01-AD20-4FEB-BD14-576A08B68E78}" type="sibTrans" cxnId="{42DF3827-2B24-4277-9F44-DDD41CC6A8AC}">
      <dgm:prSet/>
      <dgm:spPr/>
      <dgm:t>
        <a:bodyPr/>
        <a:lstStyle/>
        <a:p>
          <a:endParaRPr lang="ru-RU"/>
        </a:p>
      </dgm:t>
    </dgm:pt>
    <dgm:pt modelId="{934C05D6-748D-4571-943C-623BFC3B05F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Главный </a:t>
          </a:r>
          <a:r>
            <a:rPr lang="ru-RU" sz="15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бухгалтер</a:t>
          </a:r>
          <a:endParaRPr lang="ru-RU" sz="15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EC560C-D72D-4608-9856-2005E0F87F9A}" type="parTrans" cxnId="{EE60AE48-84D4-4960-A8FB-BEC0018A5861}">
      <dgm:prSet/>
      <dgm:spPr/>
      <dgm:t>
        <a:bodyPr/>
        <a:lstStyle/>
        <a:p>
          <a:endParaRPr lang="ru-RU"/>
        </a:p>
      </dgm:t>
    </dgm:pt>
    <dgm:pt modelId="{158BAC16-D72A-476B-9FB6-C26A6A8F7062}" type="sibTrans" cxnId="{EE60AE48-84D4-4960-A8FB-BEC0018A5861}">
      <dgm:prSet/>
      <dgm:spPr/>
      <dgm:t>
        <a:bodyPr/>
        <a:lstStyle/>
        <a:p>
          <a:endParaRPr lang="ru-RU"/>
        </a:p>
      </dgm:t>
    </dgm:pt>
    <dgm:pt modelId="{76FD166A-970C-4729-A3AB-2E3CA55A52D0}">
      <dgm:prSet phldrT="[Текст]" custT="1"/>
      <dgm:spPr>
        <a:solidFill>
          <a:srgbClr val="3399FF"/>
        </a:solidFill>
      </dgm:spPr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Старший воспитатель</a:t>
          </a:r>
          <a:endParaRPr lang="ru-RU" sz="16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1AFB90-BA4C-4046-87F4-579FE1178B06}" type="parTrans" cxnId="{CB0878CE-A050-4180-A411-DC9E181E5236}">
      <dgm:prSet/>
      <dgm:spPr/>
      <dgm:t>
        <a:bodyPr/>
        <a:lstStyle/>
        <a:p>
          <a:endParaRPr lang="ru-RU"/>
        </a:p>
      </dgm:t>
    </dgm:pt>
    <dgm:pt modelId="{1C8B9C9D-CEEA-4A4B-807D-502B7F10E17E}" type="sibTrans" cxnId="{CB0878CE-A050-4180-A411-DC9E181E5236}">
      <dgm:prSet/>
      <dgm:spPr/>
      <dgm:t>
        <a:bodyPr/>
        <a:lstStyle/>
        <a:p>
          <a:endParaRPr lang="ru-RU"/>
        </a:p>
      </dgm:t>
    </dgm:pt>
    <dgm:pt modelId="{A21B2616-F814-4EED-B842-DD5C3B789AE1}">
      <dgm:prSet phldrT="[Текст]" custT="1"/>
      <dgm:spPr>
        <a:solidFill>
          <a:srgbClr val="FF5757"/>
        </a:solidFill>
      </dgm:spPr>
      <dgm:t>
        <a:bodyPr/>
        <a:lstStyle/>
        <a:p>
          <a:r>
            <a:rPr lang="ru-RU" sz="1600" b="1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Документовед</a:t>
          </a:r>
          <a:r>
            <a: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6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1E296A-A355-4114-B6EF-E7A4028A57B2}" type="parTrans" cxnId="{B356720A-5CA7-4C39-95F0-46D6946B6433}">
      <dgm:prSet/>
      <dgm:spPr/>
      <dgm:t>
        <a:bodyPr/>
        <a:lstStyle/>
        <a:p>
          <a:endParaRPr lang="ru-RU"/>
        </a:p>
      </dgm:t>
    </dgm:pt>
    <dgm:pt modelId="{2AF46DFA-3B9C-40F2-B1FD-719D791FE284}" type="sibTrans" cxnId="{B356720A-5CA7-4C39-95F0-46D6946B6433}">
      <dgm:prSet/>
      <dgm:spPr/>
      <dgm:t>
        <a:bodyPr/>
        <a:lstStyle/>
        <a:p>
          <a:endParaRPr lang="ru-RU"/>
        </a:p>
      </dgm:t>
    </dgm:pt>
    <dgm:pt modelId="{90128759-18A4-4132-8BFE-84828A4EFC0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Педагог-психолог</a:t>
          </a:r>
          <a:endParaRPr lang="ru-RU" sz="16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C0E1FD-6816-4133-8A76-247D4DC56525}" type="parTrans" cxnId="{486A5CD0-C814-46D2-9381-4410B2488104}">
      <dgm:prSet/>
      <dgm:spPr/>
      <dgm:t>
        <a:bodyPr/>
        <a:lstStyle/>
        <a:p>
          <a:endParaRPr lang="ru-RU"/>
        </a:p>
      </dgm:t>
    </dgm:pt>
    <dgm:pt modelId="{476E7D37-D732-4D42-8435-9BAC5D35FA99}" type="sibTrans" cxnId="{486A5CD0-C814-46D2-9381-4410B2488104}">
      <dgm:prSet/>
      <dgm:spPr/>
      <dgm:t>
        <a:bodyPr/>
        <a:lstStyle/>
        <a:p>
          <a:endParaRPr lang="ru-RU"/>
        </a:p>
      </dgm:t>
    </dgm:pt>
    <dgm:pt modelId="{A98447F8-27D9-4E25-A1CD-10B499C9AC5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Старшая </a:t>
          </a:r>
          <a:r>
            <a:rPr lang="ru-RU" sz="1600" b="1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мед.сестра</a:t>
          </a:r>
          <a:endParaRPr lang="ru-RU" sz="16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25D799-B1DF-46F3-A7FF-372FC19CF314}" type="parTrans" cxnId="{B74355D6-8028-4D49-979F-CAAC7C00329C}">
      <dgm:prSet/>
      <dgm:spPr/>
      <dgm:t>
        <a:bodyPr/>
        <a:lstStyle/>
        <a:p>
          <a:endParaRPr lang="ru-RU"/>
        </a:p>
      </dgm:t>
    </dgm:pt>
    <dgm:pt modelId="{40F0FAE0-C438-48BB-AE7F-6470E278230A}" type="sibTrans" cxnId="{B74355D6-8028-4D49-979F-CAAC7C00329C}">
      <dgm:prSet/>
      <dgm:spPr/>
      <dgm:t>
        <a:bodyPr/>
        <a:lstStyle/>
        <a:p>
          <a:endParaRPr lang="ru-RU"/>
        </a:p>
      </dgm:t>
    </dgm:pt>
    <dgm:pt modelId="{E7ACB3CF-BEEB-401B-92DE-4F78C809C4FE}">
      <dgm:prSet custT="1"/>
      <dgm:spPr>
        <a:solidFill>
          <a:srgbClr val="FF6600"/>
        </a:solidFill>
      </dgm:spPr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Социальный педагог</a:t>
          </a:r>
          <a:endParaRPr lang="ru-RU" sz="16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150E6-21B2-431D-9797-03F847916B0B}" type="parTrans" cxnId="{1A2F17DC-3959-41F3-8438-6A34A5DE3C0D}">
      <dgm:prSet/>
      <dgm:spPr/>
      <dgm:t>
        <a:bodyPr/>
        <a:lstStyle/>
        <a:p>
          <a:endParaRPr lang="ru-RU"/>
        </a:p>
      </dgm:t>
    </dgm:pt>
    <dgm:pt modelId="{6CF643CD-577E-47FC-AAFD-5C331E49FFC7}" type="sibTrans" cxnId="{1A2F17DC-3959-41F3-8438-6A34A5DE3C0D}">
      <dgm:prSet/>
      <dgm:spPr/>
      <dgm:t>
        <a:bodyPr/>
        <a:lstStyle/>
        <a:p>
          <a:endParaRPr lang="ru-RU"/>
        </a:p>
      </dgm:t>
    </dgm:pt>
    <dgm:pt modelId="{583EF243-B33D-4A3A-99F5-3C8450125BC3}">
      <dgm:prSet custT="1"/>
      <dgm:spPr>
        <a:solidFill>
          <a:srgbClr val="00CC66"/>
        </a:solidFill>
      </dgm:spPr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Заместитель заведующего по АХР</a:t>
          </a:r>
          <a:endParaRPr lang="ru-RU" sz="16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B6E62F-03DA-4016-9AAF-1486A158242B}" type="parTrans" cxnId="{EDB1A505-F567-468B-9B25-E39FBCFA42BB}">
      <dgm:prSet/>
      <dgm:spPr/>
      <dgm:t>
        <a:bodyPr/>
        <a:lstStyle/>
        <a:p>
          <a:endParaRPr lang="ru-RU"/>
        </a:p>
      </dgm:t>
    </dgm:pt>
    <dgm:pt modelId="{3E12EDB8-E7BA-477A-A22E-83D589CFB014}" type="sibTrans" cxnId="{EDB1A505-F567-468B-9B25-E39FBCFA42BB}">
      <dgm:prSet/>
      <dgm:spPr/>
      <dgm:t>
        <a:bodyPr/>
        <a:lstStyle/>
        <a:p>
          <a:endParaRPr lang="ru-RU"/>
        </a:p>
      </dgm:t>
    </dgm:pt>
    <dgm:pt modelId="{4BEBDE27-1042-46C5-A633-0393972ACA71}">
      <dgm:prSet/>
      <dgm:spPr/>
      <dgm:t>
        <a:bodyPr/>
        <a:lstStyle/>
        <a:p>
          <a:endParaRPr lang="ru-RU" dirty="0"/>
        </a:p>
      </dgm:t>
    </dgm:pt>
    <dgm:pt modelId="{5DD29F69-D4ED-42B9-89B2-8C65304FB45A}" type="parTrans" cxnId="{900498EB-0CAB-433A-9D74-5BEC586BDAD4}">
      <dgm:prSet/>
      <dgm:spPr/>
      <dgm:t>
        <a:bodyPr/>
        <a:lstStyle/>
        <a:p>
          <a:endParaRPr lang="ru-RU"/>
        </a:p>
      </dgm:t>
    </dgm:pt>
    <dgm:pt modelId="{F7D99642-AB09-47C9-8EE9-501AE6F2767A}" type="sibTrans" cxnId="{900498EB-0CAB-433A-9D74-5BEC586BDAD4}">
      <dgm:prSet/>
      <dgm:spPr/>
      <dgm:t>
        <a:bodyPr/>
        <a:lstStyle/>
        <a:p>
          <a:endParaRPr lang="ru-RU"/>
        </a:p>
      </dgm:t>
    </dgm:pt>
    <dgm:pt modelId="{7A60279C-9F24-47AA-906E-ABE2B76B8316}" type="pres">
      <dgm:prSet presAssocID="{6EF00B95-D656-43DC-B8B4-1CEFCEBD990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8AAD7-9675-4FD7-9F2C-E0B87063CDB2}" type="pres">
      <dgm:prSet presAssocID="{F8C769FA-E56F-40AE-91F7-5ACC96C961C0}" presName="centerShape" presStyleLbl="node0" presStyleIdx="0" presStyleCnt="1" custScaleX="116665" custScaleY="117078"/>
      <dgm:spPr/>
      <dgm:t>
        <a:bodyPr/>
        <a:lstStyle/>
        <a:p>
          <a:endParaRPr lang="ru-RU"/>
        </a:p>
      </dgm:t>
    </dgm:pt>
    <dgm:pt modelId="{BCC58ACA-61E3-4FE0-98C3-3DEB845FE204}" type="pres">
      <dgm:prSet presAssocID="{583EF243-B33D-4A3A-99F5-3C8450125BC3}" presName="node" presStyleLbl="node1" presStyleIdx="0" presStyleCnt="7" custScaleX="146966" custRadScaleRad="100054" custRadScaleInc="-10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5BBC6-5313-45DE-812E-1F1B006C0DFE}" type="pres">
      <dgm:prSet presAssocID="{583EF243-B33D-4A3A-99F5-3C8450125BC3}" presName="dummy" presStyleCnt="0"/>
      <dgm:spPr/>
    </dgm:pt>
    <dgm:pt modelId="{8FA8E15F-6268-4F03-811A-E7F6E2FB674B}" type="pres">
      <dgm:prSet presAssocID="{3E12EDB8-E7BA-477A-A22E-83D589CFB014}" presName="sibTrans" presStyleLbl="sibTrans2D1" presStyleIdx="0" presStyleCnt="7"/>
      <dgm:spPr/>
      <dgm:t>
        <a:bodyPr/>
        <a:lstStyle/>
        <a:p>
          <a:endParaRPr lang="ru-RU"/>
        </a:p>
      </dgm:t>
    </dgm:pt>
    <dgm:pt modelId="{2F194B67-CF09-4266-AC2B-54443CBA877A}" type="pres">
      <dgm:prSet presAssocID="{934C05D6-748D-4571-943C-623BFC3B05F8}" presName="node" presStyleLbl="node1" presStyleIdx="1" presStyleCnt="7" custScaleX="148443" custRadScaleRad="99955" custRadScaleInc="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B7FA3-0193-4999-9149-50DAC9302978}" type="pres">
      <dgm:prSet presAssocID="{934C05D6-748D-4571-943C-623BFC3B05F8}" presName="dummy" presStyleCnt="0"/>
      <dgm:spPr/>
    </dgm:pt>
    <dgm:pt modelId="{8ABEAE11-C11D-43CD-A330-249DE98150D4}" type="pres">
      <dgm:prSet presAssocID="{158BAC16-D72A-476B-9FB6-C26A6A8F7062}" presName="sibTrans" presStyleLbl="sibTrans2D1" presStyleIdx="1" presStyleCnt="7"/>
      <dgm:spPr/>
      <dgm:t>
        <a:bodyPr/>
        <a:lstStyle/>
        <a:p>
          <a:endParaRPr lang="ru-RU"/>
        </a:p>
      </dgm:t>
    </dgm:pt>
    <dgm:pt modelId="{8A3703B6-4D77-442E-B16A-529E6ECBFD12}" type="pres">
      <dgm:prSet presAssocID="{76FD166A-970C-4729-A3AB-2E3CA55A52D0}" presName="node" presStyleLbl="node1" presStyleIdx="2" presStyleCnt="7" custScaleX="156874" custRadScaleRad="100017" custRadScaleInc="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A0981-9A63-4E78-9D54-FE1AEC17B764}" type="pres">
      <dgm:prSet presAssocID="{76FD166A-970C-4729-A3AB-2E3CA55A52D0}" presName="dummy" presStyleCnt="0"/>
      <dgm:spPr/>
    </dgm:pt>
    <dgm:pt modelId="{92E247E5-0FCA-4A7A-9BEC-7576A22E6255}" type="pres">
      <dgm:prSet presAssocID="{1C8B9C9D-CEEA-4A4B-807D-502B7F10E17E}" presName="sibTrans" presStyleLbl="sibTrans2D1" presStyleIdx="2" presStyleCnt="7"/>
      <dgm:spPr/>
      <dgm:t>
        <a:bodyPr/>
        <a:lstStyle/>
        <a:p>
          <a:endParaRPr lang="ru-RU"/>
        </a:p>
      </dgm:t>
    </dgm:pt>
    <dgm:pt modelId="{ED19CFF2-C428-41B2-86E4-D140019D1134}" type="pres">
      <dgm:prSet presAssocID="{A98447F8-27D9-4E25-A1CD-10B499C9AC54}" presName="node" presStyleLbl="node1" presStyleIdx="3" presStyleCnt="7" custScaleX="163275" custRadScaleRad="104034" custRadScaleInc="-24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7444F-2C24-4E77-8A1F-3B6451688243}" type="pres">
      <dgm:prSet presAssocID="{A98447F8-27D9-4E25-A1CD-10B499C9AC54}" presName="dummy" presStyleCnt="0"/>
      <dgm:spPr/>
    </dgm:pt>
    <dgm:pt modelId="{E6811242-43B8-4B97-827C-B8AEDE99E04B}" type="pres">
      <dgm:prSet presAssocID="{40F0FAE0-C438-48BB-AE7F-6470E278230A}" presName="sibTrans" presStyleLbl="sibTrans2D1" presStyleIdx="3" presStyleCnt="7"/>
      <dgm:spPr/>
      <dgm:t>
        <a:bodyPr/>
        <a:lstStyle/>
        <a:p>
          <a:endParaRPr lang="ru-RU"/>
        </a:p>
      </dgm:t>
    </dgm:pt>
    <dgm:pt modelId="{725F63AE-9144-4F31-AD69-76FC2A107810}" type="pres">
      <dgm:prSet presAssocID="{A21B2616-F814-4EED-B842-DD5C3B789AE1}" presName="node" presStyleLbl="node1" presStyleIdx="4" presStyleCnt="7" custScaleX="162544" custRadScaleRad="101010" custRadScaleInc="6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6EA36-5DE7-4FF1-936A-417D5A463E26}" type="pres">
      <dgm:prSet presAssocID="{A21B2616-F814-4EED-B842-DD5C3B789AE1}" presName="dummy" presStyleCnt="0"/>
      <dgm:spPr/>
    </dgm:pt>
    <dgm:pt modelId="{F9893731-C2D0-4291-9F21-BB516CB3C484}" type="pres">
      <dgm:prSet presAssocID="{2AF46DFA-3B9C-40F2-B1FD-719D791FE284}" presName="sibTrans" presStyleLbl="sibTrans2D1" presStyleIdx="4" presStyleCnt="7"/>
      <dgm:spPr/>
      <dgm:t>
        <a:bodyPr/>
        <a:lstStyle/>
        <a:p>
          <a:endParaRPr lang="ru-RU"/>
        </a:p>
      </dgm:t>
    </dgm:pt>
    <dgm:pt modelId="{BA499DA5-A599-449F-AE51-B73C90F2C5E1}" type="pres">
      <dgm:prSet presAssocID="{E7ACB3CF-BEEB-401B-92DE-4F78C809C4FE}" presName="node" presStyleLbl="node1" presStyleIdx="5" presStyleCnt="7" custScaleX="163922" custRadScaleRad="100016" custRadScaleInc="-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A938D-A8A5-4044-8873-61739E3633D0}" type="pres">
      <dgm:prSet presAssocID="{E7ACB3CF-BEEB-401B-92DE-4F78C809C4FE}" presName="dummy" presStyleCnt="0"/>
      <dgm:spPr/>
    </dgm:pt>
    <dgm:pt modelId="{27211991-8A4B-4639-9605-B1169252F217}" type="pres">
      <dgm:prSet presAssocID="{6CF643CD-577E-47FC-AAFD-5C331E49FFC7}" presName="sibTrans" presStyleLbl="sibTrans2D1" presStyleIdx="5" presStyleCnt="7"/>
      <dgm:spPr/>
      <dgm:t>
        <a:bodyPr/>
        <a:lstStyle/>
        <a:p>
          <a:endParaRPr lang="ru-RU"/>
        </a:p>
      </dgm:t>
    </dgm:pt>
    <dgm:pt modelId="{E5BBF61C-5296-4719-BB5E-8A25BA51EA1E}" type="pres">
      <dgm:prSet presAssocID="{90128759-18A4-4132-8BFE-84828A4EFC02}" presName="node" presStyleLbl="node1" presStyleIdx="6" presStyleCnt="7" custScaleX="168072" custRadScaleRad="99955" custRadScaleInc="-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4021F-86BC-4342-B497-4364734DF8EC}" type="pres">
      <dgm:prSet presAssocID="{90128759-18A4-4132-8BFE-84828A4EFC02}" presName="dummy" presStyleCnt="0"/>
      <dgm:spPr/>
    </dgm:pt>
    <dgm:pt modelId="{03FB84A4-6C50-4D67-B512-98734BFE22CF}" type="pres">
      <dgm:prSet presAssocID="{476E7D37-D732-4D42-8435-9BAC5D35FA99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CB0878CE-A050-4180-A411-DC9E181E5236}" srcId="{F8C769FA-E56F-40AE-91F7-5ACC96C961C0}" destId="{76FD166A-970C-4729-A3AB-2E3CA55A52D0}" srcOrd="2" destOrd="0" parTransId="{971AFB90-BA4C-4046-87F4-579FE1178B06}" sibTransId="{1C8B9C9D-CEEA-4A4B-807D-502B7F10E17E}"/>
    <dgm:cxn modelId="{4A1DACE0-6706-4448-B27D-519D36B9CAAD}" type="presOf" srcId="{90128759-18A4-4132-8BFE-84828A4EFC02}" destId="{E5BBF61C-5296-4719-BB5E-8A25BA51EA1E}" srcOrd="0" destOrd="0" presId="urn:microsoft.com/office/officeart/2005/8/layout/radial6"/>
    <dgm:cxn modelId="{486A5CD0-C814-46D2-9381-4410B2488104}" srcId="{F8C769FA-E56F-40AE-91F7-5ACC96C961C0}" destId="{90128759-18A4-4132-8BFE-84828A4EFC02}" srcOrd="6" destOrd="0" parTransId="{18C0E1FD-6816-4133-8A76-247D4DC56525}" sibTransId="{476E7D37-D732-4D42-8435-9BAC5D35FA99}"/>
    <dgm:cxn modelId="{0D09851C-B701-407C-894E-297C7BE770C1}" type="presOf" srcId="{476E7D37-D732-4D42-8435-9BAC5D35FA99}" destId="{03FB84A4-6C50-4D67-B512-98734BFE22CF}" srcOrd="0" destOrd="0" presId="urn:microsoft.com/office/officeart/2005/8/layout/radial6"/>
    <dgm:cxn modelId="{EE60AE48-84D4-4960-A8FB-BEC0018A5861}" srcId="{F8C769FA-E56F-40AE-91F7-5ACC96C961C0}" destId="{934C05D6-748D-4571-943C-623BFC3B05F8}" srcOrd="1" destOrd="0" parTransId="{D7EC560C-D72D-4608-9856-2005E0F87F9A}" sibTransId="{158BAC16-D72A-476B-9FB6-C26A6A8F7062}"/>
    <dgm:cxn modelId="{42DF3827-2B24-4277-9F44-DDD41CC6A8AC}" srcId="{6EF00B95-D656-43DC-B8B4-1CEFCEBD9907}" destId="{F8C769FA-E56F-40AE-91F7-5ACC96C961C0}" srcOrd="0" destOrd="0" parTransId="{022A5A8D-8409-4614-A9E1-6BC60935AD34}" sibTransId="{8A135F01-AD20-4FEB-BD14-576A08B68E78}"/>
    <dgm:cxn modelId="{CE1CD947-C8B1-4D5E-B0BA-983C3429E88C}" type="presOf" srcId="{934C05D6-748D-4571-943C-623BFC3B05F8}" destId="{2F194B67-CF09-4266-AC2B-54443CBA877A}" srcOrd="0" destOrd="0" presId="urn:microsoft.com/office/officeart/2005/8/layout/radial6"/>
    <dgm:cxn modelId="{3DEA557F-1F99-4C8E-AE08-F73FC1AC5EDE}" type="presOf" srcId="{76FD166A-970C-4729-A3AB-2E3CA55A52D0}" destId="{8A3703B6-4D77-442E-B16A-529E6ECBFD12}" srcOrd="0" destOrd="0" presId="urn:microsoft.com/office/officeart/2005/8/layout/radial6"/>
    <dgm:cxn modelId="{A51165C9-6223-4F07-BAA5-2A910DED51FA}" type="presOf" srcId="{583EF243-B33D-4A3A-99F5-3C8450125BC3}" destId="{BCC58ACA-61E3-4FE0-98C3-3DEB845FE204}" srcOrd="0" destOrd="0" presId="urn:microsoft.com/office/officeart/2005/8/layout/radial6"/>
    <dgm:cxn modelId="{03E7F5CF-9113-4871-98A7-B5E068E23CE9}" type="presOf" srcId="{6CF643CD-577E-47FC-AAFD-5C331E49FFC7}" destId="{27211991-8A4B-4639-9605-B1169252F217}" srcOrd="0" destOrd="0" presId="urn:microsoft.com/office/officeart/2005/8/layout/radial6"/>
    <dgm:cxn modelId="{F1B77E5F-DE35-485F-9587-387B4493D6A4}" type="presOf" srcId="{1C8B9C9D-CEEA-4A4B-807D-502B7F10E17E}" destId="{92E247E5-0FCA-4A7A-9BEC-7576A22E6255}" srcOrd="0" destOrd="0" presId="urn:microsoft.com/office/officeart/2005/8/layout/radial6"/>
    <dgm:cxn modelId="{DF5E2F20-8EBA-4117-9D79-9F8FF85EE452}" type="presOf" srcId="{2AF46DFA-3B9C-40F2-B1FD-719D791FE284}" destId="{F9893731-C2D0-4291-9F21-BB516CB3C484}" srcOrd="0" destOrd="0" presId="urn:microsoft.com/office/officeart/2005/8/layout/radial6"/>
    <dgm:cxn modelId="{EDB1A505-F567-468B-9B25-E39FBCFA42BB}" srcId="{F8C769FA-E56F-40AE-91F7-5ACC96C961C0}" destId="{583EF243-B33D-4A3A-99F5-3C8450125BC3}" srcOrd="0" destOrd="0" parTransId="{C5B6E62F-03DA-4016-9AAF-1486A158242B}" sibTransId="{3E12EDB8-E7BA-477A-A22E-83D589CFB014}"/>
    <dgm:cxn modelId="{35677BC1-B6B0-4828-92BB-C4E6D466C5B6}" type="presOf" srcId="{6EF00B95-D656-43DC-B8B4-1CEFCEBD9907}" destId="{7A60279C-9F24-47AA-906E-ABE2B76B8316}" srcOrd="0" destOrd="0" presId="urn:microsoft.com/office/officeart/2005/8/layout/radial6"/>
    <dgm:cxn modelId="{3CB0107C-56C2-4E32-B421-8DC8C4F12006}" type="presOf" srcId="{A21B2616-F814-4EED-B842-DD5C3B789AE1}" destId="{725F63AE-9144-4F31-AD69-76FC2A107810}" srcOrd="0" destOrd="0" presId="urn:microsoft.com/office/officeart/2005/8/layout/radial6"/>
    <dgm:cxn modelId="{B356720A-5CA7-4C39-95F0-46D6946B6433}" srcId="{F8C769FA-E56F-40AE-91F7-5ACC96C961C0}" destId="{A21B2616-F814-4EED-B842-DD5C3B789AE1}" srcOrd="4" destOrd="0" parTransId="{671E296A-A355-4114-B6EF-E7A4028A57B2}" sibTransId="{2AF46DFA-3B9C-40F2-B1FD-719D791FE284}"/>
    <dgm:cxn modelId="{6494EA42-FEF2-4ED0-B544-D7A565878F58}" type="presOf" srcId="{3E12EDB8-E7BA-477A-A22E-83D589CFB014}" destId="{8FA8E15F-6268-4F03-811A-E7F6E2FB674B}" srcOrd="0" destOrd="0" presId="urn:microsoft.com/office/officeart/2005/8/layout/radial6"/>
    <dgm:cxn modelId="{1A2F17DC-3959-41F3-8438-6A34A5DE3C0D}" srcId="{F8C769FA-E56F-40AE-91F7-5ACC96C961C0}" destId="{E7ACB3CF-BEEB-401B-92DE-4F78C809C4FE}" srcOrd="5" destOrd="0" parTransId="{57E150E6-21B2-431D-9797-03F847916B0B}" sibTransId="{6CF643CD-577E-47FC-AAFD-5C331E49FFC7}"/>
    <dgm:cxn modelId="{900498EB-0CAB-433A-9D74-5BEC586BDAD4}" srcId="{6EF00B95-D656-43DC-B8B4-1CEFCEBD9907}" destId="{4BEBDE27-1042-46C5-A633-0393972ACA71}" srcOrd="1" destOrd="0" parTransId="{5DD29F69-D4ED-42B9-89B2-8C65304FB45A}" sibTransId="{F7D99642-AB09-47C9-8EE9-501AE6F2767A}"/>
    <dgm:cxn modelId="{B74355D6-8028-4D49-979F-CAAC7C00329C}" srcId="{F8C769FA-E56F-40AE-91F7-5ACC96C961C0}" destId="{A98447F8-27D9-4E25-A1CD-10B499C9AC54}" srcOrd="3" destOrd="0" parTransId="{6625D799-B1DF-46F3-A7FF-372FC19CF314}" sibTransId="{40F0FAE0-C438-48BB-AE7F-6470E278230A}"/>
    <dgm:cxn modelId="{625F3A4B-99F4-42D3-8658-3C216CAB4CD6}" type="presOf" srcId="{F8C769FA-E56F-40AE-91F7-5ACC96C961C0}" destId="{D688AAD7-9675-4FD7-9F2C-E0B87063CDB2}" srcOrd="0" destOrd="0" presId="urn:microsoft.com/office/officeart/2005/8/layout/radial6"/>
    <dgm:cxn modelId="{4C6767A1-C346-4D41-9716-897748991838}" type="presOf" srcId="{E7ACB3CF-BEEB-401B-92DE-4F78C809C4FE}" destId="{BA499DA5-A599-449F-AE51-B73C90F2C5E1}" srcOrd="0" destOrd="0" presId="urn:microsoft.com/office/officeart/2005/8/layout/radial6"/>
    <dgm:cxn modelId="{009FF4E6-07FA-40F8-817A-1C3B1CA24C8A}" type="presOf" srcId="{40F0FAE0-C438-48BB-AE7F-6470E278230A}" destId="{E6811242-43B8-4B97-827C-B8AEDE99E04B}" srcOrd="0" destOrd="0" presId="urn:microsoft.com/office/officeart/2005/8/layout/radial6"/>
    <dgm:cxn modelId="{75BA7E26-FC0C-498F-97CF-B2716E6EB7D2}" type="presOf" srcId="{A98447F8-27D9-4E25-A1CD-10B499C9AC54}" destId="{ED19CFF2-C428-41B2-86E4-D140019D1134}" srcOrd="0" destOrd="0" presId="urn:microsoft.com/office/officeart/2005/8/layout/radial6"/>
    <dgm:cxn modelId="{3D0A82F9-3C0A-47C8-B60B-71350DB495F1}" type="presOf" srcId="{158BAC16-D72A-476B-9FB6-C26A6A8F7062}" destId="{8ABEAE11-C11D-43CD-A330-249DE98150D4}" srcOrd="0" destOrd="0" presId="urn:microsoft.com/office/officeart/2005/8/layout/radial6"/>
    <dgm:cxn modelId="{8CFCC92A-C26A-4C4A-A84E-D9B436FCF07B}" type="presParOf" srcId="{7A60279C-9F24-47AA-906E-ABE2B76B8316}" destId="{D688AAD7-9675-4FD7-9F2C-E0B87063CDB2}" srcOrd="0" destOrd="0" presId="urn:microsoft.com/office/officeart/2005/8/layout/radial6"/>
    <dgm:cxn modelId="{91A3DB36-C523-47D1-AC63-887C83BE26E9}" type="presParOf" srcId="{7A60279C-9F24-47AA-906E-ABE2B76B8316}" destId="{BCC58ACA-61E3-4FE0-98C3-3DEB845FE204}" srcOrd="1" destOrd="0" presId="urn:microsoft.com/office/officeart/2005/8/layout/radial6"/>
    <dgm:cxn modelId="{C0C68F9F-58D6-4F63-9B2D-CA12518E40A2}" type="presParOf" srcId="{7A60279C-9F24-47AA-906E-ABE2B76B8316}" destId="{3C45BBC6-5313-45DE-812E-1F1B006C0DFE}" srcOrd="2" destOrd="0" presId="urn:microsoft.com/office/officeart/2005/8/layout/radial6"/>
    <dgm:cxn modelId="{66DF5BB2-1BF9-4DC2-9100-ABAB1BE5ACF2}" type="presParOf" srcId="{7A60279C-9F24-47AA-906E-ABE2B76B8316}" destId="{8FA8E15F-6268-4F03-811A-E7F6E2FB674B}" srcOrd="3" destOrd="0" presId="urn:microsoft.com/office/officeart/2005/8/layout/radial6"/>
    <dgm:cxn modelId="{E8A26354-4B08-4506-B22D-5E36806E4854}" type="presParOf" srcId="{7A60279C-9F24-47AA-906E-ABE2B76B8316}" destId="{2F194B67-CF09-4266-AC2B-54443CBA877A}" srcOrd="4" destOrd="0" presId="urn:microsoft.com/office/officeart/2005/8/layout/radial6"/>
    <dgm:cxn modelId="{B562F7F9-FF4F-46B4-BD55-EC3B0C4A2DF5}" type="presParOf" srcId="{7A60279C-9F24-47AA-906E-ABE2B76B8316}" destId="{BECB7FA3-0193-4999-9149-50DAC9302978}" srcOrd="5" destOrd="0" presId="urn:microsoft.com/office/officeart/2005/8/layout/radial6"/>
    <dgm:cxn modelId="{1F60A469-6587-4A21-B91D-0B32DD0FD55B}" type="presParOf" srcId="{7A60279C-9F24-47AA-906E-ABE2B76B8316}" destId="{8ABEAE11-C11D-43CD-A330-249DE98150D4}" srcOrd="6" destOrd="0" presId="urn:microsoft.com/office/officeart/2005/8/layout/radial6"/>
    <dgm:cxn modelId="{B0EF449E-4536-4C9B-86BB-6A379C60F827}" type="presParOf" srcId="{7A60279C-9F24-47AA-906E-ABE2B76B8316}" destId="{8A3703B6-4D77-442E-B16A-529E6ECBFD12}" srcOrd="7" destOrd="0" presId="urn:microsoft.com/office/officeart/2005/8/layout/radial6"/>
    <dgm:cxn modelId="{2BEE3682-DCE5-4B40-AB03-9E5E9B7C1F67}" type="presParOf" srcId="{7A60279C-9F24-47AA-906E-ABE2B76B8316}" destId="{98AA0981-9A63-4E78-9D54-FE1AEC17B764}" srcOrd="8" destOrd="0" presId="urn:microsoft.com/office/officeart/2005/8/layout/radial6"/>
    <dgm:cxn modelId="{09993874-22D3-41D2-9A52-718BC7426C1E}" type="presParOf" srcId="{7A60279C-9F24-47AA-906E-ABE2B76B8316}" destId="{92E247E5-0FCA-4A7A-9BEC-7576A22E6255}" srcOrd="9" destOrd="0" presId="urn:microsoft.com/office/officeart/2005/8/layout/radial6"/>
    <dgm:cxn modelId="{9B51D2CA-3559-494C-B626-C8F6433DD136}" type="presParOf" srcId="{7A60279C-9F24-47AA-906E-ABE2B76B8316}" destId="{ED19CFF2-C428-41B2-86E4-D140019D1134}" srcOrd="10" destOrd="0" presId="urn:microsoft.com/office/officeart/2005/8/layout/radial6"/>
    <dgm:cxn modelId="{72714908-69D3-4C27-9EF2-7B30F57F0823}" type="presParOf" srcId="{7A60279C-9F24-47AA-906E-ABE2B76B8316}" destId="{75E7444F-2C24-4E77-8A1F-3B6451688243}" srcOrd="11" destOrd="0" presId="urn:microsoft.com/office/officeart/2005/8/layout/radial6"/>
    <dgm:cxn modelId="{DDF2014D-078F-4ACA-8A8F-6570AAEFD3AB}" type="presParOf" srcId="{7A60279C-9F24-47AA-906E-ABE2B76B8316}" destId="{E6811242-43B8-4B97-827C-B8AEDE99E04B}" srcOrd="12" destOrd="0" presId="urn:microsoft.com/office/officeart/2005/8/layout/radial6"/>
    <dgm:cxn modelId="{48EC3277-5529-4C19-97DB-7328A290561A}" type="presParOf" srcId="{7A60279C-9F24-47AA-906E-ABE2B76B8316}" destId="{725F63AE-9144-4F31-AD69-76FC2A107810}" srcOrd="13" destOrd="0" presId="urn:microsoft.com/office/officeart/2005/8/layout/radial6"/>
    <dgm:cxn modelId="{4F80ABE1-41EE-4BCA-A0E8-E2D563476D00}" type="presParOf" srcId="{7A60279C-9F24-47AA-906E-ABE2B76B8316}" destId="{DDD6EA36-5DE7-4FF1-936A-417D5A463E26}" srcOrd="14" destOrd="0" presId="urn:microsoft.com/office/officeart/2005/8/layout/radial6"/>
    <dgm:cxn modelId="{9CF49C6E-BC7E-4EB7-9E07-AEAFEA97A11B}" type="presParOf" srcId="{7A60279C-9F24-47AA-906E-ABE2B76B8316}" destId="{F9893731-C2D0-4291-9F21-BB516CB3C484}" srcOrd="15" destOrd="0" presId="urn:microsoft.com/office/officeart/2005/8/layout/radial6"/>
    <dgm:cxn modelId="{B489B40F-C09D-4467-A955-33B5DA85A81C}" type="presParOf" srcId="{7A60279C-9F24-47AA-906E-ABE2B76B8316}" destId="{BA499DA5-A599-449F-AE51-B73C90F2C5E1}" srcOrd="16" destOrd="0" presId="urn:microsoft.com/office/officeart/2005/8/layout/radial6"/>
    <dgm:cxn modelId="{7B16323C-3977-42CC-8816-2C6635019ACE}" type="presParOf" srcId="{7A60279C-9F24-47AA-906E-ABE2B76B8316}" destId="{046A938D-A8A5-4044-8873-61739E3633D0}" srcOrd="17" destOrd="0" presId="urn:microsoft.com/office/officeart/2005/8/layout/radial6"/>
    <dgm:cxn modelId="{82AB96A7-F421-4627-8ECA-BB200319949A}" type="presParOf" srcId="{7A60279C-9F24-47AA-906E-ABE2B76B8316}" destId="{27211991-8A4B-4639-9605-B1169252F217}" srcOrd="18" destOrd="0" presId="urn:microsoft.com/office/officeart/2005/8/layout/radial6"/>
    <dgm:cxn modelId="{BE16BC7D-3A76-4D88-B92E-762099DD905B}" type="presParOf" srcId="{7A60279C-9F24-47AA-906E-ABE2B76B8316}" destId="{E5BBF61C-5296-4719-BB5E-8A25BA51EA1E}" srcOrd="19" destOrd="0" presId="urn:microsoft.com/office/officeart/2005/8/layout/radial6"/>
    <dgm:cxn modelId="{960919DC-1F68-46B7-AA8A-115AAFF59683}" type="presParOf" srcId="{7A60279C-9F24-47AA-906E-ABE2B76B8316}" destId="{1974021F-86BC-4342-B497-4364734DF8EC}" srcOrd="20" destOrd="0" presId="urn:microsoft.com/office/officeart/2005/8/layout/radial6"/>
    <dgm:cxn modelId="{88DCE08F-01ED-46E6-9C71-F3A82695EF87}" type="presParOf" srcId="{7A60279C-9F24-47AA-906E-ABE2B76B8316}" destId="{03FB84A4-6C50-4D67-B512-98734BFE22CF}" srcOrd="21" destOrd="0" presId="urn:microsoft.com/office/officeart/2005/8/layout/radial6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9E157-B77F-4E10-A1DF-B148913A3264}" type="doc">
      <dgm:prSet loTypeId="urn:microsoft.com/office/officeart/2005/8/layout/pyramid2" loCatId="pyramid" qsTypeId="urn:microsoft.com/office/officeart/2005/8/quickstyle/simple3" qsCatId="simple" csTypeId="urn:microsoft.com/office/officeart/2005/8/colors/colorful5" csCatId="colorful" phldr="1"/>
      <dgm:spPr/>
    </dgm:pt>
    <dgm:pt modelId="{5C7E4337-E7E3-4013-A73E-BEE9799A627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информационная культура</a:t>
          </a:r>
        </a:p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(6% педагогов)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248A75-FD87-479E-9525-E06537001E39}" type="parTrans" cxnId="{BEAC68B7-7804-48CB-B13F-40B0EAB58871}">
      <dgm:prSet/>
      <dgm:spPr/>
      <dgm:t>
        <a:bodyPr/>
        <a:lstStyle/>
        <a:p>
          <a:pPr algn="ctr"/>
          <a:endParaRPr lang="ru-RU"/>
        </a:p>
      </dgm:t>
    </dgm:pt>
    <dgm:pt modelId="{7DBF3F30-7C94-47F0-9A75-A058E23F1D86}" type="sibTrans" cxnId="{BEAC68B7-7804-48CB-B13F-40B0EAB58871}">
      <dgm:prSet/>
      <dgm:spPr/>
      <dgm:t>
        <a:bodyPr/>
        <a:lstStyle/>
        <a:p>
          <a:pPr algn="ctr"/>
          <a:endParaRPr lang="ru-RU"/>
        </a:p>
      </dgm:t>
    </dgm:pt>
    <dgm:pt modelId="{5F2B5ECA-2D58-458F-AF69-E1C64B7A954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информационно-коммуникационная компетенция (30%)</a:t>
          </a:r>
        </a:p>
      </dgm:t>
    </dgm:pt>
    <dgm:pt modelId="{3D8043E8-1D93-4886-A93A-43E6ACCEC4FC}" type="parTrans" cxnId="{119391A6-D6EA-4D08-B7A2-548B63517543}">
      <dgm:prSet/>
      <dgm:spPr/>
      <dgm:t>
        <a:bodyPr/>
        <a:lstStyle/>
        <a:p>
          <a:pPr algn="ctr"/>
          <a:endParaRPr lang="ru-RU"/>
        </a:p>
      </dgm:t>
    </dgm:pt>
    <dgm:pt modelId="{FAF5019F-8570-4459-809C-0C31D111EEF9}" type="sibTrans" cxnId="{119391A6-D6EA-4D08-B7A2-548B63517543}">
      <dgm:prSet/>
      <dgm:spPr/>
      <dgm:t>
        <a:bodyPr/>
        <a:lstStyle/>
        <a:p>
          <a:pPr algn="ctr"/>
          <a:endParaRPr lang="ru-RU"/>
        </a:p>
      </dgm:t>
    </dgm:pt>
    <dgm:pt modelId="{CB35C3AD-852D-44DB-8FBD-4F488616B658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компьютерная грамотность</a:t>
          </a:r>
        </a:p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(52% педагога)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1759476-3C47-4D70-BFAC-CDE2B7637678}" type="parTrans" cxnId="{7A473E82-CAE8-4CEF-940F-8D7095C4A804}">
      <dgm:prSet/>
      <dgm:spPr/>
      <dgm:t>
        <a:bodyPr/>
        <a:lstStyle/>
        <a:p>
          <a:pPr algn="ctr"/>
          <a:endParaRPr lang="ru-RU"/>
        </a:p>
      </dgm:t>
    </dgm:pt>
    <dgm:pt modelId="{D90FE078-27A7-4D45-A525-A160B2F74BAD}" type="sibTrans" cxnId="{7A473E82-CAE8-4CEF-940F-8D7095C4A804}">
      <dgm:prSet/>
      <dgm:spPr/>
      <dgm:t>
        <a:bodyPr/>
        <a:lstStyle/>
        <a:p>
          <a:pPr algn="ctr"/>
          <a:endParaRPr lang="ru-RU"/>
        </a:p>
      </dgm:t>
    </dgm:pt>
    <dgm:pt modelId="{2E31DEAC-BFAA-4BA1-AF03-4055882AA2CC}" type="pres">
      <dgm:prSet presAssocID="{9B49E157-B77F-4E10-A1DF-B148913A3264}" presName="compositeShape" presStyleCnt="0">
        <dgm:presLayoutVars>
          <dgm:dir/>
          <dgm:resizeHandles/>
        </dgm:presLayoutVars>
      </dgm:prSet>
      <dgm:spPr/>
    </dgm:pt>
    <dgm:pt modelId="{D1AE6F9A-BF1C-44B3-8B9E-A76DB567EE06}" type="pres">
      <dgm:prSet presAssocID="{9B49E157-B77F-4E10-A1DF-B148913A3264}" presName="pyramid" presStyleLbl="node1" presStyleIdx="0" presStyleCnt="1" custLinFactNeighborX="20631" custLinFactNeighborY="-39686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B3317D69-5095-4AE4-BCAC-19337A20B9BF}" type="pres">
      <dgm:prSet presAssocID="{9B49E157-B77F-4E10-A1DF-B148913A3264}" presName="theList" presStyleCnt="0"/>
      <dgm:spPr/>
    </dgm:pt>
    <dgm:pt modelId="{FA122411-9216-4D00-B195-903D922ACACB}" type="pres">
      <dgm:prSet presAssocID="{5C7E4337-E7E3-4013-A73E-BEE9799A6275}" presName="aNode" presStyleLbl="fgAcc1" presStyleIdx="0" presStyleCnt="3" custScaleX="67114" custLinFactY="10402" custLinFactNeighborX="-188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659E8-EFDE-442C-9076-941E5F9B9041}" type="pres">
      <dgm:prSet presAssocID="{5C7E4337-E7E3-4013-A73E-BEE9799A6275}" presName="aSpace" presStyleCnt="0"/>
      <dgm:spPr/>
    </dgm:pt>
    <dgm:pt modelId="{E2E8AB90-23BD-4C73-8609-66F5FD099E42}" type="pres">
      <dgm:prSet presAssocID="{5F2B5ECA-2D58-458F-AF69-E1C64B7A9549}" presName="aNode" presStyleLbl="fgAcc1" presStyleIdx="1" presStyleCnt="3" custScaleX="89409" custLinFactY="21865" custLinFactNeighborX="-1982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D373E-7164-4AB7-8021-2B8C1501949E}" type="pres">
      <dgm:prSet presAssocID="{5F2B5ECA-2D58-458F-AF69-E1C64B7A9549}" presName="aSpace" presStyleCnt="0"/>
      <dgm:spPr/>
    </dgm:pt>
    <dgm:pt modelId="{0225D6EF-EB92-4B7E-9096-84F544CEBD4C}" type="pres">
      <dgm:prSet presAssocID="{CB35C3AD-852D-44DB-8FBD-4F488616B658}" presName="aNode" presStyleLbl="fgAcc1" presStyleIdx="2" presStyleCnt="3" custScaleX="123406" custLinFactY="26660" custLinFactNeighborX="-1834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2A992-D42F-446B-8125-DD71F540B493}" type="pres">
      <dgm:prSet presAssocID="{CB35C3AD-852D-44DB-8FBD-4F488616B658}" presName="aSpace" presStyleCnt="0"/>
      <dgm:spPr/>
    </dgm:pt>
  </dgm:ptLst>
  <dgm:cxnLst>
    <dgm:cxn modelId="{2DE20F2A-7F9D-4174-9152-39238EB2FEDB}" type="presOf" srcId="{5C7E4337-E7E3-4013-A73E-BEE9799A6275}" destId="{FA122411-9216-4D00-B195-903D922ACACB}" srcOrd="0" destOrd="0" presId="urn:microsoft.com/office/officeart/2005/8/layout/pyramid2"/>
    <dgm:cxn modelId="{D81524B5-E875-4138-9778-CD589E1D46DD}" type="presOf" srcId="{9B49E157-B77F-4E10-A1DF-B148913A3264}" destId="{2E31DEAC-BFAA-4BA1-AF03-4055882AA2CC}" srcOrd="0" destOrd="0" presId="urn:microsoft.com/office/officeart/2005/8/layout/pyramid2"/>
    <dgm:cxn modelId="{5FCF4430-8B5C-4D7B-9809-DB0A723A8D60}" type="presOf" srcId="{CB35C3AD-852D-44DB-8FBD-4F488616B658}" destId="{0225D6EF-EB92-4B7E-9096-84F544CEBD4C}" srcOrd="0" destOrd="0" presId="urn:microsoft.com/office/officeart/2005/8/layout/pyramid2"/>
    <dgm:cxn modelId="{119391A6-D6EA-4D08-B7A2-548B63517543}" srcId="{9B49E157-B77F-4E10-A1DF-B148913A3264}" destId="{5F2B5ECA-2D58-458F-AF69-E1C64B7A9549}" srcOrd="1" destOrd="0" parTransId="{3D8043E8-1D93-4886-A93A-43E6ACCEC4FC}" sibTransId="{FAF5019F-8570-4459-809C-0C31D111EEF9}"/>
    <dgm:cxn modelId="{8A2FF3C4-A7EE-47C6-BD13-39908267FBDA}" type="presOf" srcId="{5F2B5ECA-2D58-458F-AF69-E1C64B7A9549}" destId="{E2E8AB90-23BD-4C73-8609-66F5FD099E42}" srcOrd="0" destOrd="0" presId="urn:microsoft.com/office/officeart/2005/8/layout/pyramid2"/>
    <dgm:cxn modelId="{7A473E82-CAE8-4CEF-940F-8D7095C4A804}" srcId="{9B49E157-B77F-4E10-A1DF-B148913A3264}" destId="{CB35C3AD-852D-44DB-8FBD-4F488616B658}" srcOrd="2" destOrd="0" parTransId="{41759476-3C47-4D70-BFAC-CDE2B7637678}" sibTransId="{D90FE078-27A7-4D45-A525-A160B2F74BAD}"/>
    <dgm:cxn modelId="{BEAC68B7-7804-48CB-B13F-40B0EAB58871}" srcId="{9B49E157-B77F-4E10-A1DF-B148913A3264}" destId="{5C7E4337-E7E3-4013-A73E-BEE9799A6275}" srcOrd="0" destOrd="0" parTransId="{55248A75-FD87-479E-9525-E06537001E39}" sibTransId="{7DBF3F30-7C94-47F0-9A75-A058E23F1D86}"/>
    <dgm:cxn modelId="{1110FE10-4548-435D-AE9E-82EE97F47F73}" type="presParOf" srcId="{2E31DEAC-BFAA-4BA1-AF03-4055882AA2CC}" destId="{D1AE6F9A-BF1C-44B3-8B9E-A76DB567EE06}" srcOrd="0" destOrd="0" presId="urn:microsoft.com/office/officeart/2005/8/layout/pyramid2"/>
    <dgm:cxn modelId="{BD306849-B364-4174-868E-EBE9293C1A9D}" type="presParOf" srcId="{2E31DEAC-BFAA-4BA1-AF03-4055882AA2CC}" destId="{B3317D69-5095-4AE4-BCAC-19337A20B9BF}" srcOrd="1" destOrd="0" presId="urn:microsoft.com/office/officeart/2005/8/layout/pyramid2"/>
    <dgm:cxn modelId="{CAFBFC96-FCD7-4E3B-877B-EE62ECADF095}" type="presParOf" srcId="{B3317D69-5095-4AE4-BCAC-19337A20B9BF}" destId="{FA122411-9216-4D00-B195-903D922ACACB}" srcOrd="0" destOrd="0" presId="urn:microsoft.com/office/officeart/2005/8/layout/pyramid2"/>
    <dgm:cxn modelId="{6E481D41-385C-4F4A-9B51-F6BCA04A3015}" type="presParOf" srcId="{B3317D69-5095-4AE4-BCAC-19337A20B9BF}" destId="{2AF659E8-EFDE-442C-9076-941E5F9B9041}" srcOrd="1" destOrd="0" presId="urn:microsoft.com/office/officeart/2005/8/layout/pyramid2"/>
    <dgm:cxn modelId="{8DBF8F3E-9719-4231-9C60-5B4F60E127BA}" type="presParOf" srcId="{B3317D69-5095-4AE4-BCAC-19337A20B9BF}" destId="{E2E8AB90-23BD-4C73-8609-66F5FD099E42}" srcOrd="2" destOrd="0" presId="urn:microsoft.com/office/officeart/2005/8/layout/pyramid2"/>
    <dgm:cxn modelId="{DF94A1FA-45AD-4CCE-98D3-08035D0F51A2}" type="presParOf" srcId="{B3317D69-5095-4AE4-BCAC-19337A20B9BF}" destId="{8DBD373E-7164-4AB7-8021-2B8C1501949E}" srcOrd="3" destOrd="0" presId="urn:microsoft.com/office/officeart/2005/8/layout/pyramid2"/>
    <dgm:cxn modelId="{1BA3CA3A-645B-4C24-80D8-14F9EDC27A86}" type="presParOf" srcId="{B3317D69-5095-4AE4-BCAC-19337A20B9BF}" destId="{0225D6EF-EB92-4B7E-9096-84F544CEBD4C}" srcOrd="4" destOrd="0" presId="urn:microsoft.com/office/officeart/2005/8/layout/pyramid2"/>
    <dgm:cxn modelId="{CE9BFCE1-BDF6-40A1-B22E-8352DEEBEF46}" type="presParOf" srcId="{B3317D69-5095-4AE4-BCAC-19337A20B9BF}" destId="{F762A992-D42F-446B-8125-DD71F540B493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C3644-DBF1-4DE5-BB17-C02079AC20FD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9FEC7-0F6C-4A35-949F-86099D4A1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9FEC7-0F6C-4A35-949F-86099D4A162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C0-362D-49A4-8268-8315DB7D8DE0}" type="datetime1">
              <a:rPr lang="ru-RU" smtClean="0"/>
              <a:pPr/>
              <a:t>17.09.2012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17.09.2012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9CCC-4C3E-93A4-E2821060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7B58-E819-41CA-93B5-6AC2B6A624B4}" type="datetime1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17.09.2012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9CCC-4C3E-93A4-E2821060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819-E435-4C70-BE62-EAFB467F76A1}" type="datetime1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17.09.2012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9CCC-4C3E-93A4-E2821060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ED08-ACF1-47A8-BE6A-FB52F1B05CDB}" type="datetime1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17.09.2012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9CCC-4C3E-93A4-E2821060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E25A-89DA-46C5-939A-51284C2B12AE}" type="datetime1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17.09.2012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9CCC-4C3E-93A4-E2821060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749E-9F7A-4C92-B96D-BC68F38D4F99}" type="datetime1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17.09.2012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9CCC-4C3E-93A4-E2821060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BFE8-A5E1-4C0A-9608-CC2A5200F02E}" type="datetime1">
              <a:rPr lang="ru-RU" smtClean="0"/>
              <a:pPr/>
              <a:t>17.09.2012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17.09.2012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9CCC-4C3E-93A4-E2821060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FAC2-5352-4DD0-9F46-08990D52E7AD}" type="datetime1">
              <a:rPr lang="ru-RU" smtClean="0"/>
              <a:pPr/>
              <a:t>17.09.2012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BA650-9CCC-4C3E-93A4-E28210603B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17.09.2012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A9ED-B791-4B79-A8F7-0F5A2116FDF3}" type="datetime1">
              <a:rPr lang="ru-RU" smtClean="0"/>
              <a:pPr/>
              <a:t>17.09.2012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17.09.2012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9CCC-4C3E-93A4-E2821060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4073-ED8C-4F86-B0F0-E7D6E7EC3AE8}" type="datetime1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17.09.2012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A8BA650-9CCC-4C3E-93A4-E2821060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DCF695F-DC3B-487B-ABF5-47BBA094F94D}" type="datetime1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17.09.2012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9CCC-4C3E-93A4-E2821060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B76360F-85B0-4366-BDC7-4CF247AAEA84}" type="datetime1">
              <a:rPr lang="ru-RU" smtClean="0"/>
              <a:pPr/>
              <a:t>17.09.2012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17.09.2012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8BA650-9CCC-4C3E-93A4-E2821060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Анапа - выступление\Анапа\1235138912_23424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4347"/>
          <a:stretch>
            <a:fillRect/>
          </a:stretch>
        </p:blipFill>
        <p:spPr bwMode="auto">
          <a:xfrm>
            <a:off x="-1" y="0"/>
            <a:ext cx="919842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929718" cy="1470025"/>
          </a:xfrm>
        </p:spPr>
        <p:txBody>
          <a:bodyPr>
            <a:noAutofit/>
          </a:bodyPr>
          <a:lstStyle/>
          <a:p>
            <a:pPr algn="ctr"/>
            <a:r>
              <a:rPr lang="ru-RU" cap="none" dirty="0" smtClean="0">
                <a:ln w="10541" cmpd="sng">
                  <a:noFill/>
                  <a:prstDash val="solid"/>
                </a:ln>
                <a:solidFill>
                  <a:srgbClr val="0033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Информационный комплекс в управлении дошкольным образовательным учреждением</a:t>
            </a:r>
            <a:endParaRPr lang="ru-RU" cap="none" dirty="0">
              <a:ln w="10541" cmpd="sng">
                <a:noFill/>
                <a:prstDash val="solid"/>
              </a:ln>
              <a:solidFill>
                <a:srgbClr val="0033CC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214818"/>
            <a:ext cx="6400800" cy="1752600"/>
          </a:xfrm>
        </p:spPr>
        <p:txBody>
          <a:bodyPr/>
          <a:lstStyle/>
          <a:p>
            <a:pPr algn="r"/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Белова Л.А., заведующий </a:t>
            </a:r>
          </a:p>
          <a:p>
            <a:pPr algn="r"/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МАДОУ ЦРР – </a:t>
            </a:r>
            <a:r>
              <a:rPr lang="ru-RU" sz="2800" b="1" dirty="0" err="1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/с № 74 «Забава»,</a:t>
            </a:r>
          </a:p>
          <a:p>
            <a:pPr algn="r"/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Белгород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143644"/>
            <a:ext cx="3019436" cy="577831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17.09.2012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2012 году наш сайт был признан победителем (1 место) в конкурсе «Информационное пространство муниципальной системы образования г. Белгорода» в номинации «Официальный сайт дошкольного образовательного учреждения».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17.09.2012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530" t="7812" r="10505" b="12109"/>
          <a:stretch>
            <a:fillRect/>
          </a:stretch>
        </p:blipFill>
        <p:spPr bwMode="auto">
          <a:xfrm>
            <a:off x="214283" y="1571612"/>
            <a:ext cx="5643601" cy="357190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 l="12628" t="7812" r="13799" b="10156"/>
          <a:stretch>
            <a:fillRect/>
          </a:stretch>
        </p:blipFill>
        <p:spPr bwMode="auto">
          <a:xfrm>
            <a:off x="3332008" y="3071810"/>
            <a:ext cx="5698031" cy="35719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96908"/>
          </a:xfrm>
        </p:spPr>
        <p:txBody>
          <a:bodyPr/>
          <a:lstStyle/>
          <a:p>
            <a:pPr algn="ctr"/>
            <a:r>
              <a:rPr lang="ru-RU" b="1" i="1" dirty="0" smtClean="0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Практика студентов БПК</a:t>
            </a:r>
            <a:endParaRPr lang="ru-RU" b="1" i="1" dirty="0">
              <a:ln>
                <a:solidFill>
                  <a:schemeClr val="bg1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17.09.2012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E:\Фото\фото-студенты\P1050770.JPG"/>
          <p:cNvPicPr>
            <a:picLocks noChangeAspect="1" noChangeArrowheads="1"/>
          </p:cNvPicPr>
          <p:nvPr/>
        </p:nvPicPr>
        <p:blipFill>
          <a:blip r:embed="rId2" cstate="print"/>
          <a:srcRect l="7143" t="19048" r="12497" b="11905"/>
          <a:stretch>
            <a:fillRect/>
          </a:stretch>
        </p:blipFill>
        <p:spPr bwMode="auto">
          <a:xfrm>
            <a:off x="285720" y="1285860"/>
            <a:ext cx="4212379" cy="2714644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E:\Фото\фото-студенты\PC28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85860"/>
            <a:ext cx="3795765" cy="2786082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E:\Фото\фото-студенты\PC27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714752"/>
            <a:ext cx="4000528" cy="3000396"/>
          </a:xfrm>
          <a:prstGeom prst="rect">
            <a:avLst/>
          </a:prstGeom>
          <a:ln>
            <a:noFill/>
          </a:ln>
          <a:effectLst>
            <a:glow rad="101600">
              <a:srgbClr val="0033CC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12255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Научно – практическая </a:t>
            </a:r>
            <a:br>
              <a:rPr lang="ru-RU" sz="3200" b="1" i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школа – семинар «Информационные технологии в дошкольном образовании», 2009-2011 гг.</a:t>
            </a:r>
            <a:endParaRPr lang="ru-RU" sz="3200" b="1" i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17.09.2012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Фото\Анапа\1298468649296976.jpg"/>
          <p:cNvPicPr>
            <a:picLocks noChangeAspect="1" noChangeArrowheads="1"/>
          </p:cNvPicPr>
          <p:nvPr/>
        </p:nvPicPr>
        <p:blipFill>
          <a:blip r:embed="rId2"/>
          <a:srcRect l="12500" t="28893" r="16250" b="13415"/>
          <a:stretch>
            <a:fillRect/>
          </a:stretch>
        </p:blipFill>
        <p:spPr bwMode="auto">
          <a:xfrm>
            <a:off x="214282" y="1643050"/>
            <a:ext cx="5958975" cy="321471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E:\Фото\Анапа\1298468027160836.jpg"/>
          <p:cNvPicPr>
            <a:picLocks noChangeAspect="1" noChangeArrowheads="1"/>
          </p:cNvPicPr>
          <p:nvPr/>
        </p:nvPicPr>
        <p:blipFill>
          <a:blip r:embed="rId3"/>
          <a:srcRect l="12500" t="47186" r="14375"/>
          <a:stretch>
            <a:fillRect/>
          </a:stretch>
        </p:blipFill>
        <p:spPr bwMode="auto">
          <a:xfrm>
            <a:off x="3286116" y="3857628"/>
            <a:ext cx="5572164" cy="268128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Презентация опыта учреждения на муниципальном уровне</a:t>
            </a:r>
            <a:endParaRPr lang="ru-RU" i="1" dirty="0">
              <a:ln>
                <a:solidFill>
                  <a:schemeClr val="bg1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17.09.2012</a:t>
            </a:r>
            <a:endParaRPr lang="ru-RU"/>
          </a:p>
        </p:txBody>
      </p:sp>
      <p:pic>
        <p:nvPicPr>
          <p:cNvPr id="5122" name="Picture 2" descr="E:\Фото\фото УО\IMG_0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92457">
            <a:off x="285720" y="1857364"/>
            <a:ext cx="4448380" cy="296703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E:\Фото\фото УО\IMG_0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1470">
            <a:off x="4143372" y="3429000"/>
            <a:ext cx="4555487" cy="303847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17.09.2012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Admin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290"/>
            <a:ext cx="4362450" cy="6449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1857364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Программа развития МАДОУ ЦРР – </a:t>
            </a:r>
          </a:p>
          <a:p>
            <a:pPr algn="ctr"/>
            <a:r>
              <a:rPr lang="ru-RU" sz="3200" dirty="0" err="1" smtClean="0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/с № 74 «Забава» </a:t>
            </a:r>
          </a:p>
          <a:p>
            <a:pPr algn="ctr"/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2011-2015 гг. </a:t>
            </a:r>
            <a:endParaRPr lang="ru-RU" sz="3200" dirty="0">
              <a:ln>
                <a:solidFill>
                  <a:schemeClr val="bg1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143800" cy="1143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2800" b="1" i="1" dirty="0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развития информационно-образовательной среды нового качества посредством реализации комплекса целевых мероприятий:</a:t>
            </a:r>
            <a:r>
              <a:rPr lang="ru-RU" sz="28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501122" cy="497207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		</a:t>
            </a:r>
            <a:r>
              <a:rPr lang="ru-RU" sz="2200" dirty="0" smtClean="0">
                <a:solidFill>
                  <a:schemeClr val="bg1"/>
                </a:solidFill>
                <a:latin typeface="Book Antiqua" pitchFamily="18" charset="0"/>
              </a:rPr>
              <a:t>Совершенствование материально-технической базы, программного обеспечения, позволяющего повысить эффективность информационных процессов.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 </a:t>
            </a:r>
            <a:endParaRPr lang="ru-RU" sz="2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Book Antiqua" pitchFamily="18" charset="0"/>
              </a:rPr>
              <a:t> 		Расширение возможностей для создания личного информационного пространства каждого педагога и образовательного учреждения в сети Интернет.</a:t>
            </a:r>
          </a:p>
          <a:p>
            <a:pPr algn="just">
              <a:buNone/>
            </a:pPr>
            <a:endParaRPr lang="ru-RU" sz="2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Book Antiqua" pitchFamily="18" charset="0"/>
              </a:rPr>
              <a:t>		Обеспечение такого информационного наполнения  официального сайта учреждения, чтобы он служил не только публичным органом информации, но и совместно с личными </a:t>
            </a:r>
            <a:r>
              <a:rPr lang="ru-RU" sz="2200" dirty="0" err="1" smtClean="0">
                <a:solidFill>
                  <a:schemeClr val="bg1"/>
                </a:solidFill>
                <a:latin typeface="Book Antiqua" pitchFamily="18" charset="0"/>
              </a:rPr>
              <a:t>блогами</a:t>
            </a:r>
            <a:r>
              <a:rPr lang="ru-RU" sz="2200" dirty="0" smtClean="0">
                <a:solidFill>
                  <a:schemeClr val="bg1"/>
                </a:solidFill>
                <a:latin typeface="Book Antiqua" pitchFamily="18" charset="0"/>
              </a:rPr>
              <a:t> педагогов постепенно приобретал назначение  нового образовательного ресурса.</a:t>
            </a:r>
            <a:endParaRPr lang="ru-RU" sz="2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17.09.2012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46148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	</a:t>
            </a:r>
            <a:r>
              <a:rPr lang="ru-RU" sz="2200" dirty="0" smtClean="0">
                <a:solidFill>
                  <a:schemeClr val="bg1"/>
                </a:solidFill>
                <a:latin typeface="Book Antiqua" pitchFamily="18" charset="0"/>
              </a:rPr>
              <a:t>Начало  формирования локального хранилища цифровых образовательных ресурсов по всем образовательным областям в соответствии с ФГТ со свободным  доступом к ним для педагогов.</a:t>
            </a:r>
          </a:p>
          <a:p>
            <a:pPr algn="just">
              <a:buNone/>
            </a:pPr>
            <a:endParaRPr lang="ru-RU" sz="22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Book Antiqua" pitchFamily="18" charset="0"/>
              </a:rPr>
              <a:t>		Создание системы методической поддержки специалистов всех структурных подразделений по использованию в работе информационных технологий. </a:t>
            </a:r>
          </a:p>
          <a:p>
            <a:pPr algn="just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17.09.2012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://komp-network.ru/wp-content/uploads/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786190"/>
            <a:ext cx="4786346" cy="2728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6116" y="6492875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17.09.2012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E:\Фото\фото-дети\DSC01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4381498" cy="3286124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pic>
        <p:nvPicPr>
          <p:cNvPr id="7171" name="Picture 3" descr="E:\Фото\фото-дети\DSC01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4381498" cy="3143272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softEdge rad="112500"/>
          </a:effectLst>
        </p:spPr>
      </p:pic>
      <p:pic>
        <p:nvPicPr>
          <p:cNvPr id="7172" name="Picture 4" descr="E:\Фото\фото-дети\DSC01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00042"/>
            <a:ext cx="4179123" cy="5572164"/>
          </a:xfrm>
          <a:prstGeom prst="rect">
            <a:avLst/>
          </a:prstGeom>
          <a:ln>
            <a:noFill/>
          </a:ln>
          <a:effectLst>
            <a:glow rad="101600">
              <a:srgbClr val="0033CC">
                <a:alpha val="60000"/>
              </a:srgb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17.09.2012</a:t>
            </a:r>
            <a:endParaRPr lang="ru-RU"/>
          </a:p>
        </p:txBody>
      </p:sp>
      <p:pic>
        <p:nvPicPr>
          <p:cNvPr id="8196" name="Picture 4" descr="http://www.art-saloon.ru/big/item_3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215238" cy="52008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2428868"/>
            <a:ext cx="3286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</a:t>
            </a:r>
            <a:r>
              <a:rPr lang="ru-RU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mail</a:t>
            </a:r>
            <a:r>
              <a:rPr lang="ru-RU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– </a:t>
            </a:r>
            <a:r>
              <a:rPr lang="en-US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mdou74zabava</a:t>
            </a:r>
            <a:r>
              <a:rPr lang="en-US" sz="24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@</a:t>
            </a:r>
            <a:endParaRPr lang="ru-RU" sz="24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belgtts.ru</a:t>
            </a:r>
            <a:r>
              <a:rPr lang="ru-RU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 </a:t>
            </a:r>
            <a:endParaRPr lang="en-US" sz="2400" b="1" i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defRPr/>
            </a:pPr>
            <a:endParaRPr lang="en-US" sz="2400" b="1" i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defRPr/>
            </a:pPr>
            <a:r>
              <a:rPr lang="en-US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Website</a:t>
            </a:r>
            <a:r>
              <a:rPr lang="ru-RU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– </a:t>
            </a:r>
            <a:r>
              <a:rPr lang="en-US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www</a:t>
            </a:r>
            <a:r>
              <a:rPr lang="ru-RU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r>
              <a:rPr lang="en-US" sz="2400" b="1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zabavasad</a:t>
            </a:r>
            <a:r>
              <a:rPr lang="ru-RU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r>
              <a:rPr lang="en-US" sz="2400" b="1" i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ru</a:t>
            </a:r>
            <a:endParaRPr lang="ru-RU" sz="2400" b="1" i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214554"/>
            <a:ext cx="30718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Желаем </a:t>
            </a:r>
            <a:r>
              <a:rPr lang="ru-RU" sz="3200" b="1" i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успехов в процессе информатизации!</a:t>
            </a:r>
            <a:endParaRPr lang="en-US" sz="3200" b="1" i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17.09.2012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57158" y="285728"/>
            <a:ext cx="3214710" cy="1785950"/>
          </a:xfrm>
          <a:prstGeom prst="flowChartAlternateProcess">
            <a:avLst/>
          </a:prstGeom>
          <a:solidFill>
            <a:srgbClr val="F6F6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28860" y="2000240"/>
            <a:ext cx="4000528" cy="2928958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71736" y="314324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ИНФОРМАТИЗАЦИЯ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643570" y="357166"/>
            <a:ext cx="3214710" cy="1785950"/>
          </a:xfrm>
          <a:prstGeom prst="flowChartAlternateProcess">
            <a:avLst/>
          </a:prstGeom>
          <a:solidFill>
            <a:srgbClr val="FF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596" y="214290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Обеспечение компьютерной поддержки образовательного процесса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642918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Создание системы электронного документооборота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643570" y="4857760"/>
            <a:ext cx="3214710" cy="1785950"/>
          </a:xfrm>
          <a:prstGeom prst="flowChartAlternateProcess">
            <a:avLst/>
          </a:prstGeom>
          <a:solidFill>
            <a:srgbClr val="F68F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28596" y="4857760"/>
            <a:ext cx="3214710" cy="178595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15008" y="507207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Управление деятельностью учреждения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4786322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Создание единой системы обеспечения методической информацией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8879741">
            <a:off x="6314741" y="2100503"/>
            <a:ext cx="1071570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3395582">
            <a:off x="1529914" y="2026919"/>
            <a:ext cx="1071570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720811">
            <a:off x="6314733" y="3957898"/>
            <a:ext cx="1071570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8058965">
            <a:off x="1456614" y="3958157"/>
            <a:ext cx="1071570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17.09.2012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17.09.2012</a:t>
            </a:r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07503" y="116633"/>
            <a:ext cx="4464496" cy="3312368"/>
            <a:chOff x="-1" y="1"/>
            <a:chExt cx="4464496" cy="3312368"/>
          </a:xfrm>
          <a:scene3d>
            <a:camera prst="orthographicFront"/>
            <a:lightRig rig="flat" dir="t"/>
          </a:scene3d>
        </p:grpSpPr>
        <p:sp>
          <p:nvSpPr>
            <p:cNvPr id="21" name="Прямоугольник с одним скругленным углом 20"/>
            <p:cNvSpPr/>
            <p:nvPr/>
          </p:nvSpPr>
          <p:spPr>
            <a:xfrm rot="16200000">
              <a:off x="576063" y="-576063"/>
              <a:ext cx="3312368" cy="4464496"/>
            </a:xfrm>
            <a:prstGeom prst="round1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106778" y="169096"/>
              <a:ext cx="4250214" cy="24842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900" b="1" u="sng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Методическое обеспечение </a:t>
              </a:r>
            </a:p>
            <a:p>
              <a:pPr lvl="0" algn="ctr" defTabSz="8445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9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900" b="1" i="1" kern="1200" dirty="0" err="1" smtClean="0">
                  <a:effectLst/>
                  <a:latin typeface="Times New Roman" pitchFamily="18" charset="0"/>
                  <a:cs typeface="Times New Roman" pitchFamily="18" charset="0"/>
                </a:rPr>
                <a:t>медиатека</a:t>
              </a:r>
              <a:r>
                <a:rPr lang="ru-RU" sz="19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900" b="0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(фонд книг, видеофильмов, звукозаписей, презентаций, консультаций, рекомендаций, электронные приложения к журналу на </a:t>
              </a:r>
              <a:r>
                <a:rPr lang="en-US" sz="1900" b="0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CD-</a:t>
              </a:r>
              <a:r>
                <a:rPr lang="ru-RU" sz="1900" b="0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дисках)</a:t>
              </a:r>
            </a:p>
            <a:p>
              <a:pPr lvl="0" algn="ctr" defTabSz="8445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9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- электронные базы данных</a:t>
              </a:r>
            </a:p>
            <a:p>
              <a:pPr lvl="0" algn="ctr" defTabSz="8445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9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- электронное </a:t>
              </a:r>
              <a:r>
                <a:rPr lang="ru-RU" sz="1900" b="1" i="1" kern="1200" dirty="0" err="1" smtClean="0">
                  <a:effectLst/>
                  <a:latin typeface="Times New Roman" pitchFamily="18" charset="0"/>
                  <a:cs typeface="Times New Roman" pitchFamily="18" charset="0"/>
                </a:rPr>
                <a:t>портфолио</a:t>
              </a:r>
              <a:r>
                <a:rPr lang="ru-RU" sz="19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 педагогов и детей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500562" y="116632"/>
            <a:ext cx="4535934" cy="3312368"/>
            <a:chOff x="4393058" y="0"/>
            <a:chExt cx="4535934" cy="3312368"/>
          </a:xfrm>
          <a:scene3d>
            <a:camera prst="orthographicFront"/>
            <a:lightRig rig="flat" dir="t"/>
          </a:scene3d>
        </p:grpSpPr>
        <p:sp>
          <p:nvSpPr>
            <p:cNvPr id="19" name="Прямоугольник с одним скругленным углом 18"/>
            <p:cNvSpPr/>
            <p:nvPr/>
          </p:nvSpPr>
          <p:spPr>
            <a:xfrm>
              <a:off x="4464496" y="0"/>
              <a:ext cx="4464496" cy="3312368"/>
            </a:xfrm>
            <a:prstGeom prst="round1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1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4393058" y="97658"/>
              <a:ext cx="4464496" cy="24842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900" b="1" u="sng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Техническое обеспечение </a:t>
              </a:r>
            </a:p>
            <a:p>
              <a:pPr lvl="0" algn="ctr" defTabSz="8445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9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- непосредственно образовательная деятельности </a:t>
              </a:r>
              <a:r>
                <a:rPr lang="ru-RU" sz="1900" b="0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с детьми с использованием ТС</a:t>
              </a:r>
            </a:p>
            <a:p>
              <a:pPr lvl="0" algn="ctr" defTabSz="8445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9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- проекты, праздники и развлечения </a:t>
              </a:r>
              <a:r>
                <a:rPr lang="ru-RU" sz="1900" b="0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с использованием ТС</a:t>
              </a:r>
            </a:p>
            <a:p>
              <a:pPr lvl="0" algn="ctr" defTabSz="8445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900" b="0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9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семинары, заседания Педагогического совета </a:t>
              </a:r>
              <a:r>
                <a:rPr lang="ru-RU" sz="1900" b="0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с использованием ТС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07504" y="3429000"/>
            <a:ext cx="4464496" cy="3312368"/>
            <a:chOff x="0" y="3312368"/>
            <a:chExt cx="4464496" cy="3312368"/>
          </a:xfrm>
          <a:scene3d>
            <a:camera prst="orthographicFront"/>
            <a:lightRig rig="flat" dir="t"/>
          </a:scene3d>
        </p:grpSpPr>
        <p:sp>
          <p:nvSpPr>
            <p:cNvPr id="17" name="Прямоугольник с одним скругленным углом 16"/>
            <p:cNvSpPr/>
            <p:nvPr/>
          </p:nvSpPr>
          <p:spPr>
            <a:xfrm rot="10800000">
              <a:off x="0" y="3312368"/>
              <a:ext cx="4464496" cy="3312368"/>
            </a:xfrm>
            <a:prstGeom prst="round1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1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Прямоугольник 17"/>
            <p:cNvSpPr/>
            <p:nvPr/>
          </p:nvSpPr>
          <p:spPr>
            <a:xfrm rot="21600000">
              <a:off x="0" y="4140460"/>
              <a:ext cx="4464496" cy="24842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u="sng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Кадровое обеспечение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- конференции</a:t>
              </a:r>
              <a:r>
                <a:rPr lang="ru-RU" sz="2000" b="0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000" b="0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on-line</a:t>
              </a:r>
              <a:r>
                <a:rPr lang="ru-RU" sz="2000" b="0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0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off-line) </a:t>
              </a:r>
              <a:endParaRPr lang="ru-RU" sz="2000" b="0" kern="1200" dirty="0" smtClean="0"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- образовательные порталы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- сетевые конкурсы, марафоны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- дистанционные курсы повышения квалификации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72000" y="3429000"/>
            <a:ext cx="4464496" cy="3312368"/>
            <a:chOff x="4464496" y="3312368"/>
            <a:chExt cx="4464496" cy="3312368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 с одним скругленным углом 14"/>
            <p:cNvSpPr/>
            <p:nvPr/>
          </p:nvSpPr>
          <p:spPr>
            <a:xfrm rot="5400000">
              <a:off x="5040560" y="2736304"/>
              <a:ext cx="3312368" cy="4464496"/>
            </a:xfrm>
            <a:prstGeom prst="round1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4464496" y="4140460"/>
              <a:ext cx="4464496" cy="24842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700" b="1" u="sng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Информационное обеспечение</a:t>
              </a:r>
            </a:p>
            <a:p>
              <a:pPr lvl="0" algn="ctr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700" b="0" u="none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700" kern="1200" dirty="0" smtClean="0">
                  <a:latin typeface="Times New Roman" pitchFamily="18" charset="0"/>
                  <a:cs typeface="Times New Roman" pitchFamily="18" charset="0"/>
                </a:rPr>
                <a:t>доступ в информационную среду Интернет</a:t>
              </a:r>
              <a:r>
                <a:rPr lang="ru-RU" sz="1700" b="0" u="none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700" b="0" u="none" kern="1200" dirty="0" smtClean="0"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7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- интернет поддержка УМК</a:t>
              </a:r>
              <a:endParaRPr lang="ru-RU" sz="1700" b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700" b="1" i="1" u="none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- взаимодействие с родителями, социумом </a:t>
              </a:r>
              <a:r>
                <a:rPr lang="ru-RU" sz="1700" b="0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(посредством официального сайта)</a:t>
              </a:r>
            </a:p>
            <a:p>
              <a:pPr lvl="0" algn="ctr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7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- форум на сайте </a:t>
              </a:r>
              <a:endParaRPr lang="ru-RU" sz="1700" b="0" kern="1200" dirty="0" smtClean="0"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7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- консультации специалистов</a:t>
              </a:r>
            </a:p>
            <a:p>
              <a:pPr lvl="0" algn="ctr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700" b="1" i="1" kern="1200" dirty="0" smtClean="0">
                  <a:effectLst/>
                  <a:latin typeface="Times New Roman" pitchFamily="18" charset="0"/>
                  <a:cs typeface="Times New Roman" pitchFamily="18" charset="0"/>
                </a:rPr>
                <a:t>- информация о деятельности МАДОУ</a:t>
              </a:r>
            </a:p>
            <a:p>
              <a:pPr lvl="0" algn="ctr" defTabSz="7556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700" b="0" kern="12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074812" y="2870733"/>
            <a:ext cx="6994374" cy="1116533"/>
            <a:chOff x="967308" y="2754101"/>
            <a:chExt cx="6994374" cy="1116533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967308" y="2754101"/>
              <a:ext cx="6994374" cy="111653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12"/>
            <p:cNvSpPr/>
            <p:nvPr/>
          </p:nvSpPr>
          <p:spPr>
            <a:xfrm>
              <a:off x="1021813" y="2808606"/>
              <a:ext cx="6885364" cy="10075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100" b="1" u="none" kern="1200" cap="all" spc="0" dirty="0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Информационно-образовательная среда</a:t>
              </a:r>
            </a:p>
            <a:p>
              <a:pPr lvl="0" algn="ctr" defTabSz="9334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100" b="1" u="none" kern="1200" cap="all" spc="0" dirty="0" err="1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мАДОУ</a:t>
              </a:r>
              <a:r>
                <a:rPr lang="ru-RU" sz="2100" b="1" u="none" kern="1200" cap="all" spc="0" dirty="0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ЦРР – </a:t>
              </a:r>
              <a:r>
                <a:rPr lang="ru-RU" sz="2100" b="1" u="none" kern="1200" cap="all" spc="0" dirty="0" err="1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2100" b="1" u="none" kern="1200" cap="all" spc="0" dirty="0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/с № 74 «Забава»</a:t>
              </a:r>
              <a:endParaRPr lang="ru-RU" sz="2100" b="1" u="none" kern="1200" cap="all" spc="0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вал 41"/>
          <p:cNvSpPr/>
          <p:nvPr/>
        </p:nvSpPr>
        <p:spPr>
          <a:xfrm>
            <a:off x="0" y="357166"/>
            <a:ext cx="9144000" cy="59293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33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17.09.2012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2428860" y="2285992"/>
            <a:ext cx="4357718" cy="2439152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anchorCtr="1">
            <a:prstTxWarp prst="textButton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обеспечение</a:t>
            </a:r>
          </a:p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Программное обеспечение</a:t>
            </a:r>
          </a:p>
          <a:p>
            <a:pPr algn="ctr"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Кадровое обеспечение</a:t>
            </a:r>
          </a:p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обеспечение</a:t>
            </a:r>
          </a:p>
        </p:txBody>
      </p:sp>
      <p:sp>
        <p:nvSpPr>
          <p:cNvPr id="25" name="Блок-схема: знак завершения 24"/>
          <p:cNvSpPr/>
          <p:nvPr/>
        </p:nvSpPr>
        <p:spPr>
          <a:xfrm>
            <a:off x="2483768" y="3212976"/>
            <a:ext cx="4176464" cy="576064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Информатизация МАДОУ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6116" y="5357826"/>
            <a:ext cx="31686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АВЕРС: Заведующий ДОУ</a:t>
            </a:r>
          </a:p>
          <a:p>
            <a:pPr algn="ctr">
              <a:defRPr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АВЕРС: Расчет меню питания</a:t>
            </a:r>
          </a:p>
        </p:txBody>
      </p:sp>
      <p:pic>
        <p:nvPicPr>
          <p:cNvPr id="27" name="Picture 2" descr="C:\Users\Юрий\Desktop\yemblemaave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786313"/>
            <a:ext cx="5048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C:\Users\Юрий\AppData\Local\Microsoft\Windows\Temporary Internet Files\Content.IE5\THHMODGQ\MC900431546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500438"/>
            <a:ext cx="7207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71473" y="4071938"/>
            <a:ext cx="1511328" cy="430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</a:t>
            </a:r>
          </a:p>
        </p:txBody>
      </p:sp>
      <p:pic>
        <p:nvPicPr>
          <p:cNvPr id="30" name="Picture 6" descr="C:\Users\Юрий\Desktop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000240"/>
            <a:ext cx="1006500" cy="71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214282" y="2714625"/>
            <a:ext cx="2228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Веб-сайт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www.zabavasad.ru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43500" y="1785938"/>
            <a:ext cx="23050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локальные сети</a:t>
            </a:r>
          </a:p>
        </p:txBody>
      </p:sp>
      <p:pic>
        <p:nvPicPr>
          <p:cNvPr id="33" name="Picture 9" descr="C:\Users\Юрий\Desktop\13344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642918"/>
            <a:ext cx="10731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C:\Documents and Settings\Admin\Рабочий стол\compman30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4286250"/>
            <a:ext cx="73342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857250" y="5072063"/>
            <a:ext cx="3286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Техник-программист</a:t>
            </a:r>
          </a:p>
        </p:txBody>
      </p:sp>
      <p:pic>
        <p:nvPicPr>
          <p:cNvPr id="36" name="Picture 4" descr="C:\Documents and Settings\Admin\Рабочий стол\media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1142984"/>
            <a:ext cx="9286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2786050" y="857232"/>
            <a:ext cx="230346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компьютеров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ноутбука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интерактивная доска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медиапроектора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6" descr="C:\Documents and Settings\Admin\Рабочий стол\11597350_1_buhgalteri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3714752"/>
            <a:ext cx="820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6000760" y="4643446"/>
            <a:ext cx="2000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 «Бухгалтерия» 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«Парус. Бухгалтерия»</a:t>
            </a:r>
          </a:p>
        </p:txBody>
      </p:sp>
      <p:pic>
        <p:nvPicPr>
          <p:cNvPr id="40" name="Рисунок 22" descr="C:\Users\Юрий\Desktop\7H9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5825" y="2205038"/>
            <a:ext cx="7143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6659563" y="2636838"/>
            <a:ext cx="19288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Информационно-образовательный центр (КИК)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err="1" smtClean="0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3600" b="1" i="1" dirty="0" smtClean="0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информационной и коммуникационной компетентности</a:t>
            </a:r>
            <a:endParaRPr lang="ru-RU" sz="3600" dirty="0">
              <a:ln>
                <a:solidFill>
                  <a:schemeClr val="bg1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17.09.2012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714488"/>
          <a:ext cx="800105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4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построения информационного комплекса</a:t>
            </a:r>
            <a:endParaRPr lang="ru-RU" b="1" i="1" dirty="0">
              <a:ln>
                <a:solidFill>
                  <a:schemeClr val="bg1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17.09.2012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282" y="2571744"/>
            <a:ext cx="4214842" cy="2000264"/>
          </a:xfrm>
          <a:prstGeom prst="round2DiagRect">
            <a:avLst/>
          </a:prstGeom>
          <a:solidFill>
            <a:srgbClr val="F6F6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58" y="2571744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Внедрение информационных технологий в образовательный процесс</a:t>
            </a:r>
            <a:endParaRPr lang="ru-RU" sz="2400" b="1" spc="50" dirty="0">
              <a:ln w="12700" cmpd="sng">
                <a:noFill/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714876" y="2571744"/>
            <a:ext cx="4214842" cy="2000264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57752" y="292893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Информатизация системы управления учреждением</a:t>
            </a:r>
            <a:endParaRPr lang="ru-RU" sz="2400" b="1" spc="50" dirty="0">
              <a:ln w="12700" cmpd="sng">
                <a:noFill/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18833042">
            <a:off x="2747625" y="1620829"/>
            <a:ext cx="1285884" cy="8372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3457373">
            <a:off x="4847361" y="1604798"/>
            <a:ext cx="1285884" cy="9027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972452" cy="107154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Приоритетные задачи:</a:t>
            </a:r>
            <a:endParaRPr lang="ru-RU" b="1" i="1" dirty="0">
              <a:ln>
                <a:solidFill>
                  <a:schemeClr val="bg1"/>
                </a:solidFill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786842" cy="45005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	</a:t>
            </a:r>
            <a:r>
              <a:rPr lang="ru-RU" sz="3100" dirty="0" smtClean="0">
                <a:solidFill>
                  <a:schemeClr val="bg1"/>
                </a:solidFill>
                <a:latin typeface="Book Antiqua" pitchFamily="18" charset="0"/>
              </a:rPr>
              <a:t>-овладение навыками работы на компьютере (в первую очередь пользовательскими) и специализированными программными средствами.</a:t>
            </a:r>
          </a:p>
          <a:p>
            <a:pPr algn="just">
              <a:buNone/>
            </a:pPr>
            <a:r>
              <a:rPr lang="ru-RU" sz="3100" dirty="0" smtClean="0">
                <a:solidFill>
                  <a:schemeClr val="bg1"/>
                </a:solidFill>
                <a:latin typeface="Book Antiqua" pitchFamily="18" charset="0"/>
              </a:rPr>
              <a:t>		-изменение характера труда коллектива.</a:t>
            </a:r>
          </a:p>
          <a:p>
            <a:pPr algn="just">
              <a:buNone/>
            </a:pPr>
            <a:r>
              <a:rPr lang="ru-RU" sz="3100" dirty="0" smtClean="0">
                <a:solidFill>
                  <a:schemeClr val="bg1"/>
                </a:solidFill>
                <a:latin typeface="Book Antiqua" pitchFamily="18" charset="0"/>
              </a:rPr>
              <a:t>		-расширение возможностей использования информационных ресурсов.</a:t>
            </a:r>
          </a:p>
          <a:p>
            <a:pPr algn="just">
              <a:buFont typeface="Wingdings" pitchFamily="2" charset="2"/>
              <a:buChar char="§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17.09.2012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214338"/>
            <a:ext cx="7467600" cy="1143000"/>
          </a:xfrm>
        </p:spPr>
        <p:txBody>
          <a:bodyPr/>
          <a:lstStyle/>
          <a:p>
            <a:pPr algn="ctr"/>
            <a:r>
              <a:rPr lang="en-US" b="1" i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</a:rPr>
              <a:t>http://zabavasad.ru/</a:t>
            </a:r>
            <a:endParaRPr lang="ru-RU" b="1" i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33C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17.09.2012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11" t="15695" r="12852" b="9753"/>
          <a:stretch>
            <a:fillRect/>
          </a:stretch>
        </p:blipFill>
        <p:spPr bwMode="auto">
          <a:xfrm>
            <a:off x="642910" y="714356"/>
            <a:ext cx="7858180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7">
      <a:dk1>
        <a:sysClr val="windowText" lastClr="000000"/>
      </a:dk1>
      <a:lt1>
        <a:sysClr val="window" lastClr="FFFFFF"/>
      </a:lt1>
      <a:dk2>
        <a:srgbClr val="AAFF71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BDE296"/>
      </a:accent4>
      <a:accent5>
        <a:srgbClr val="C4BDAA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227</TotalTime>
  <Words>406</Words>
  <Application>Microsoft Office PowerPoint</Application>
  <PresentationFormat>Экран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Информационный комплекс в управлении дошкольным образовательным учреждением</vt:lpstr>
      <vt:lpstr>Слайд 2</vt:lpstr>
      <vt:lpstr>Слайд 3</vt:lpstr>
      <vt:lpstr>Слайд 4</vt:lpstr>
      <vt:lpstr>Слайд 5</vt:lpstr>
      <vt:lpstr>Сформированность информационной и коммуникационной компетентности</vt:lpstr>
      <vt:lpstr>Основные направления построения информационного комплекса</vt:lpstr>
      <vt:lpstr>Приоритетные задачи:</vt:lpstr>
      <vt:lpstr>http://zabavasad.ru/</vt:lpstr>
      <vt:lpstr>В 2012 году наш сайт был признан победителем (1 место) в конкурсе «Информационное пространство муниципальной системы образования г. Белгорода» в номинации «Официальный сайт дошкольного образовательного учреждения». </vt:lpstr>
      <vt:lpstr>Практика студентов БПК</vt:lpstr>
      <vt:lpstr>Научно – практическая  школа – семинар «Информационные технологии в дошкольном образовании», 2009-2011 гг.</vt:lpstr>
      <vt:lpstr>Презентация опыта учреждения на муниципальном уровне</vt:lpstr>
      <vt:lpstr>Слайд 14</vt:lpstr>
      <vt:lpstr>Стратегия развития информационно-образовательной среды нового качества посредством реализации комплекса целевых мероприятий: </vt:lpstr>
      <vt:lpstr>Слайд 16</vt:lpstr>
      <vt:lpstr>Слайд 17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комплекс в управлении дошкольным образовательным учреждением</dc:title>
  <dc:creator>Забава</dc:creator>
  <cp:lastModifiedBy>Кей</cp:lastModifiedBy>
  <cp:revision>24</cp:revision>
  <dcterms:created xsi:type="dcterms:W3CDTF">2012-09-13T11:28:17Z</dcterms:created>
  <dcterms:modified xsi:type="dcterms:W3CDTF">2012-09-17T06:46:37Z</dcterms:modified>
</cp:coreProperties>
</file>